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61" r:id="rId3"/>
    <p:sldId id="257" r:id="rId4"/>
    <p:sldId id="262" r:id="rId5"/>
    <p:sldId id="263" r:id="rId6"/>
    <p:sldId id="259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2" r:id="rId17"/>
    <p:sldId id="274" r:id="rId18"/>
    <p:sldId id="276" r:id="rId19"/>
    <p:sldId id="278" r:id="rId20"/>
    <p:sldId id="279" r:id="rId21"/>
    <p:sldId id="280" r:id="rId22"/>
    <p:sldId id="277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90" r:id="rId32"/>
    <p:sldId id="289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275" r:id="rId45"/>
    <p:sldId id="258" r:id="rId46"/>
    <p:sldId id="260" r:id="rId4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9202"/>
    <a:srgbClr val="007033"/>
    <a:srgbClr val="FFCC66"/>
    <a:srgbClr val="990099"/>
    <a:srgbClr val="CC0099"/>
    <a:srgbClr val="6C1A00"/>
    <a:srgbClr val="00AACC"/>
    <a:srgbClr val="5EEC3C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59574" autoAdjust="0"/>
  </p:normalViewPr>
  <p:slideViewPr>
    <p:cSldViewPr>
      <p:cViewPr>
        <p:scale>
          <a:sx n="100" d="100"/>
          <a:sy n="100" d="100"/>
        </p:scale>
        <p:origin x="1960" y="-296"/>
      </p:cViewPr>
      <p:guideLst>
        <p:guide orient="horz" pos="1620"/>
        <p:guide pos="2880"/>
      </p:guideLst>
    </p:cSldViewPr>
  </p:slideViewPr>
  <p:notesTextViewPr>
    <p:cViewPr>
      <p:scale>
        <a:sx n="120" d="100"/>
        <a:sy n="120" d="100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53" Type="http://schemas.microsoft.com/office/2015/10/relationships/revisionInfo" Target="revisionInfo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6F4E8-9666-4639-B53D-BEAE413CB7E6}" type="datetimeFigureOut">
              <a:rPr lang="en-US" smtClean="0"/>
              <a:t>2/26/18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33A5E-831E-44E9-9369-2240D6847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13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link_id=1000069934" TargetMode="External"/><Relationship Id="rId4" Type="http://schemas.openxmlformats.org/officeDocument/2006/relationships/hyperlink" Target="https://online.zakon.kz/Document/?link_id=1000353362" TargetMode="External"/><Relationship Id="rId5" Type="http://schemas.openxmlformats.org/officeDocument/2006/relationships/hyperlink" Target="https://online.zakon.kz/Document/?link_id=1000069943" TargetMode="External"/><Relationship Id="rId6" Type="http://schemas.openxmlformats.org/officeDocument/2006/relationships/hyperlink" Target="https://online.zakon.kz/Document/?link_id=1002524073" TargetMode="External"/><Relationship Id="rId7" Type="http://schemas.openxmlformats.org/officeDocument/2006/relationships/hyperlink" Target="https://online.zakon.kz/Document/?link_id=1004113638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Relationship Id="rId3" Type="http://schemas.openxmlformats.org/officeDocument/2006/relationships/hyperlink" Target="https://online.zakon.kz/Document/?link_id=1000168037" TargetMode="Externa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Relationship Id="rId3" Type="http://schemas.openxmlformats.org/officeDocument/2006/relationships/hyperlink" Target="https://online.zakon.kz/Document/?link_id=1004867433" TargetMode="Externa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dirty="0" smtClean="0"/>
              <a:t>Слайдқа жазба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21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145 </a:t>
            </a:r>
            <a:r>
              <a:rPr lang="ru-RU" b="1" dirty="0" err="1" smtClean="0"/>
              <a:t>бап</a:t>
            </a:r>
            <a:r>
              <a:rPr lang="ru-RU" b="1" dirty="0" smtClean="0"/>
              <a:t>. </a:t>
            </a:r>
            <a:r>
              <a:rPr lang="ru-RU" b="1" dirty="0" err="1" smtClean="0"/>
              <a:t>Меншікті</a:t>
            </a:r>
            <a:r>
              <a:rPr lang="ru-RU" b="1" dirty="0" smtClean="0"/>
              <a:t> </a:t>
            </a:r>
            <a:r>
              <a:rPr lang="ru-RU" b="1" dirty="0" err="1" smtClean="0"/>
              <a:t>бейне</a:t>
            </a:r>
            <a:r>
              <a:rPr lang="ru-RU" b="1" dirty="0" smtClean="0"/>
              <a:t> </a:t>
            </a:r>
            <a:r>
              <a:rPr lang="ru-RU" b="1" dirty="0" err="1" smtClean="0"/>
              <a:t>құқығы</a:t>
            </a:r>
            <a:r>
              <a:rPr lang="ru-RU" b="1" dirty="0" smtClean="0"/>
              <a:t>  </a:t>
            </a:r>
          </a:p>
          <a:p>
            <a:r>
              <a:rPr lang="ru-RU" dirty="0" smtClean="0"/>
              <a:t>      1. </a:t>
            </a:r>
            <a:r>
              <a:rPr lang="ru-RU" dirty="0" err="1" smtClean="0"/>
              <a:t>Қандай</a:t>
            </a:r>
            <a:r>
              <a:rPr lang="ru-RU" dirty="0" smtClean="0"/>
              <a:t> да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тұлғаның</a:t>
            </a:r>
            <a:r>
              <a:rPr lang="ru-RU" dirty="0" smtClean="0"/>
              <a:t> </a:t>
            </a:r>
            <a:r>
              <a:rPr lang="ru-RU" dirty="0" err="1" smtClean="0"/>
              <a:t>келісімінсіз</a:t>
            </a:r>
            <a:r>
              <a:rPr lang="ru-RU" dirty="0" smtClean="0"/>
              <a:t>, ал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тұлға</a:t>
            </a:r>
            <a:r>
              <a:rPr lang="ru-RU" dirty="0" smtClean="0"/>
              <a:t> </a:t>
            </a:r>
            <a:r>
              <a:rPr lang="ru-RU" dirty="0" err="1" smtClean="0"/>
              <a:t>қайтыс</a:t>
            </a:r>
            <a:r>
              <a:rPr lang="ru-RU" dirty="0" smtClean="0"/>
              <a:t> </a:t>
            </a:r>
            <a:r>
              <a:rPr lang="ru-RU" dirty="0" err="1" smtClean="0"/>
              <a:t>болған</a:t>
            </a:r>
            <a:r>
              <a:rPr lang="ru-RU" dirty="0" smtClean="0"/>
              <a:t> </a:t>
            </a:r>
            <a:r>
              <a:rPr lang="ru-RU" dirty="0" err="1" smtClean="0"/>
              <a:t>жағдайда</a:t>
            </a:r>
            <a:r>
              <a:rPr lang="ru-RU" dirty="0" smtClean="0"/>
              <a:t> – </a:t>
            </a:r>
            <a:r>
              <a:rPr lang="ru-RU" dirty="0" err="1" smtClean="0"/>
              <a:t>мұрагерлерінің</a:t>
            </a:r>
            <a:r>
              <a:rPr lang="ru-RU" dirty="0" smtClean="0"/>
              <a:t> </a:t>
            </a:r>
            <a:r>
              <a:rPr lang="ru-RU" dirty="0" err="1" smtClean="0"/>
              <a:t>келісімінсіз</a:t>
            </a:r>
            <a:r>
              <a:rPr lang="ru-RU" dirty="0" smtClean="0"/>
              <a:t> </a:t>
            </a:r>
            <a:r>
              <a:rPr lang="ru-RU" dirty="0" err="1" smtClean="0"/>
              <a:t>оның</a:t>
            </a:r>
            <a:r>
              <a:rPr lang="ru-RU" dirty="0" smtClean="0"/>
              <a:t> </a:t>
            </a:r>
            <a:r>
              <a:rPr lang="ru-RU" dirty="0" err="1" smtClean="0"/>
              <a:t>бейнесін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пайдалануға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ешкімнің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құқығы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жоқ</a:t>
            </a:r>
            <a:r>
              <a:rPr lang="ru-RU" baseline="0" dirty="0" smtClean="0"/>
              <a:t>. </a:t>
            </a:r>
            <a:r>
              <a:rPr lang="ru-RU" dirty="0" smtClean="0"/>
              <a:t> </a:t>
            </a:r>
          </a:p>
          <a:p>
            <a:r>
              <a:rPr lang="ru-RU" dirty="0" smtClean="0"/>
              <a:t>      2. </a:t>
            </a:r>
            <a:r>
              <a:rPr lang="ru-RU" dirty="0" err="1" smtClean="0"/>
              <a:t>Өзге</a:t>
            </a:r>
            <a:r>
              <a:rPr lang="ru-RU" dirty="0" smtClean="0"/>
              <a:t> </a:t>
            </a:r>
            <a:r>
              <a:rPr lang="ru-RU" dirty="0" err="1" smtClean="0"/>
              <a:t>адам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бейнеленген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бейнелеу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туындысын</a:t>
            </a:r>
            <a:r>
              <a:rPr lang="ru-RU" baseline="0" dirty="0" smtClean="0"/>
              <a:t> (</a:t>
            </a:r>
            <a:r>
              <a:rPr lang="ru-RU" baseline="0" dirty="0" err="1" smtClean="0"/>
              <a:t>сурет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фотосурет</a:t>
            </a:r>
            <a:r>
              <a:rPr lang="ru-RU" baseline="0" dirty="0" smtClean="0"/>
              <a:t>, кинофильм </a:t>
            </a:r>
            <a:r>
              <a:rPr lang="ru-RU" baseline="0" dirty="0" err="1" smtClean="0"/>
              <a:t>және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басқалары</a:t>
            </a:r>
            <a:r>
              <a:rPr lang="ru-RU" baseline="0" dirty="0" smtClean="0"/>
              <a:t>) </a:t>
            </a:r>
            <a:r>
              <a:rPr lang="ru-RU" baseline="0" dirty="0" err="1" smtClean="0"/>
              <a:t>жариялауға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орындауға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және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таратуға</a:t>
            </a:r>
            <a:r>
              <a:rPr lang="ru-RU" baseline="0" dirty="0" smtClean="0"/>
              <a:t> тек </a:t>
            </a:r>
            <a:r>
              <a:rPr lang="ru-RU" baseline="0" dirty="0" err="1" smtClean="0"/>
              <a:t>бейнесі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қойылған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тұлғаның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келісімімен</a:t>
            </a:r>
            <a:r>
              <a:rPr lang="ru-RU" baseline="0" dirty="0" smtClean="0"/>
              <a:t>, ал </a:t>
            </a:r>
            <a:r>
              <a:rPr lang="ru-RU" baseline="0" dirty="0" err="1" smtClean="0"/>
              <a:t>ол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тұлға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қайтыс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болған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соң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оның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балаларының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және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артында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қалған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жарының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келісімімен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рұқсат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етіледі</a:t>
            </a:r>
            <a:r>
              <a:rPr lang="ru-RU" baseline="0" dirty="0" smtClean="0"/>
              <a:t>. </a:t>
            </a:r>
            <a:r>
              <a:rPr lang="ru-RU" baseline="0" dirty="0" err="1" smtClean="0"/>
              <a:t>Егер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заңнамалық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актімен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белгіленсе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немесе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бейнеленген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тұлға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ақылы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түрде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түссе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ондай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келісім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қажет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етілмейді</a:t>
            </a:r>
            <a:r>
              <a:rPr lang="ru-RU" baseline="0" dirty="0" smtClean="0"/>
              <a:t>.  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4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ru-RU" dirty="0" err="1" smtClean="0"/>
              <a:t>Бұқаралық</a:t>
            </a:r>
            <a:r>
              <a:rPr lang="ru-RU" dirty="0" smtClean="0"/>
              <a:t> </a:t>
            </a:r>
            <a:r>
              <a:rPr lang="ru-RU" dirty="0" err="1" smtClean="0"/>
              <a:t>ақпарат</a:t>
            </a:r>
            <a:r>
              <a:rPr lang="ru-RU" dirty="0" smtClean="0"/>
              <a:t> </a:t>
            </a:r>
            <a:r>
              <a:rPr lang="ru-RU" dirty="0" err="1" smtClean="0"/>
              <a:t>құралдарына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бұқаралық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ақпарат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құралдарының</a:t>
            </a:r>
            <a:r>
              <a:rPr lang="ru-RU" baseline="0" dirty="0" smtClean="0"/>
              <a:t> </a:t>
            </a:r>
            <a:r>
              <a:rPr lang="ru-RU" baseline="0" dirty="0" err="1" smtClean="0"/>
              <a:t>өнімін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дайындау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жариялау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орындау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және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тарату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барысында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бейнеленген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тұлғаның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келісімі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келесі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жағдайларда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қажет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етілмейді</a:t>
            </a:r>
            <a:r>
              <a:rPr lang="ru-RU" baseline="0" dirty="0" smtClean="0"/>
              <a:t>: </a:t>
            </a:r>
          </a:p>
          <a:p>
            <a:pPr fontAlgn="t"/>
            <a:r>
              <a:rPr lang="ru-RU" dirty="0" smtClean="0"/>
              <a:t>1) </a:t>
            </a: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тұлға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мәдени-бұқаралық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көріністерде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мәдениет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саласындағы</a:t>
            </a:r>
            <a:r>
              <a:rPr lang="ru-RU" baseline="0" dirty="0" smtClean="0"/>
              <a:t> </a:t>
            </a:r>
            <a:r>
              <a:rPr lang="ru-RU" baseline="0" dirty="0" err="1" smtClean="0"/>
              <a:t>әлеуметтік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мәні</a:t>
            </a:r>
            <a:r>
              <a:rPr lang="ru-RU" baseline="0" dirty="0" smtClean="0"/>
              <a:t> бар, </a:t>
            </a:r>
            <a:r>
              <a:rPr lang="ru-RU" baseline="0" dirty="0" err="1" smtClean="0"/>
              <a:t>спорттық-бұқаралық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іс-шараларда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жиындарда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митингтерде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шерулерде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немесе</a:t>
            </a:r>
            <a:r>
              <a:rPr lang="ru-RU" baseline="0" dirty="0" smtClean="0"/>
              <a:t> бас </a:t>
            </a:r>
            <a:r>
              <a:rPr lang="ru-RU" baseline="0" dirty="0" err="1" smtClean="0"/>
              <a:t>көтерулерде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эәне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өзге</a:t>
            </a:r>
            <a:r>
              <a:rPr lang="ru-RU" baseline="0" dirty="0" smtClean="0"/>
              <a:t> де </a:t>
            </a:r>
            <a:r>
              <a:rPr lang="ru-RU" baseline="0" dirty="0" err="1" smtClean="0"/>
              <a:t>көпшілік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қатысқан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шараларда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болса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немесе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қатысса</a:t>
            </a:r>
            <a:r>
              <a:rPr lang="ru-RU" baseline="0" dirty="0" smtClean="0"/>
              <a:t>;   </a:t>
            </a:r>
            <a:endParaRPr lang="ru-RU" dirty="0" smtClean="0"/>
          </a:p>
          <a:p>
            <a:pPr fontAlgn="t"/>
            <a:r>
              <a:rPr lang="ru-RU" dirty="0" smtClean="0"/>
              <a:t>2) </a:t>
            </a: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таратылған</a:t>
            </a:r>
            <a:r>
              <a:rPr lang="ru-RU" dirty="0" smtClean="0"/>
              <a:t> </a:t>
            </a:r>
            <a:r>
              <a:rPr lang="ru-RU" dirty="0" err="1" smtClean="0"/>
              <a:t>ақпаратта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бейнеленген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тұлғаның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қызметіне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және</a:t>
            </a:r>
            <a:r>
              <a:rPr lang="ru-RU" baseline="0" dirty="0" smtClean="0"/>
              <a:t> (</a:t>
            </a:r>
            <a:r>
              <a:rPr lang="ru-RU" baseline="0" dirty="0" err="1" smtClean="0"/>
              <a:t>немесе</a:t>
            </a:r>
            <a:r>
              <a:rPr lang="ru-RU" baseline="0" dirty="0" smtClean="0"/>
              <a:t>) </a:t>
            </a:r>
            <a:r>
              <a:rPr lang="ru-RU" baseline="0" dirty="0" err="1" smtClean="0"/>
              <a:t>ол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тұлғаның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көпшілікпен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жұмысына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қатысты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мәліметтер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болса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сондай-ақ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қолжетімділігіне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шектеу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қойылмаған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дереккөздерге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тұлғаның</a:t>
            </a:r>
            <a:r>
              <a:rPr lang="ru-RU" baseline="0" dirty="0" smtClean="0"/>
              <a:t> </a:t>
            </a:r>
            <a:r>
              <a:rPr lang="ru-RU" baseline="0" dirty="0" err="1" smtClean="0"/>
              <a:t>өзі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оның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заңды</a:t>
            </a:r>
            <a:r>
              <a:rPr lang="ru-RU" baseline="0" dirty="0" smtClean="0"/>
              <a:t> </a:t>
            </a:r>
            <a:r>
              <a:rPr lang="ru-RU" baseline="0" dirty="0" err="1" smtClean="0"/>
              <a:t>өкілі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немесе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уәкілетті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тұлғасы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жарияласа</a:t>
            </a:r>
            <a:r>
              <a:rPr lang="ru-RU" baseline="0" dirty="0" smtClean="0"/>
              <a:t>; </a:t>
            </a:r>
            <a:r>
              <a:rPr lang="ru-RU" dirty="0" smtClean="0"/>
              <a:t> </a:t>
            </a:r>
          </a:p>
          <a:p>
            <a:pPr fontAlgn="t"/>
            <a:r>
              <a:rPr lang="ru-RU" dirty="0" smtClean="0"/>
              <a:t>3) </a:t>
            </a: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бейнеленген</a:t>
            </a:r>
            <a:r>
              <a:rPr lang="ru-RU" dirty="0" smtClean="0"/>
              <a:t> </a:t>
            </a:r>
            <a:r>
              <a:rPr lang="ru-RU" dirty="0" err="1" smtClean="0"/>
              <a:t>тұлғаны</a:t>
            </a:r>
            <a:r>
              <a:rPr lang="ru-RU" dirty="0" smtClean="0"/>
              <a:t> </a:t>
            </a:r>
            <a:r>
              <a:rPr lang="ru-RU" dirty="0" err="1" smtClean="0"/>
              <a:t>пайдалану</a:t>
            </a:r>
            <a:r>
              <a:rPr lang="ru-RU" dirty="0" smtClean="0"/>
              <a:t> </a:t>
            </a:r>
            <a:r>
              <a:rPr lang="ru-RU" dirty="0" err="1" smtClean="0"/>
              <a:t>конституциялық</a:t>
            </a:r>
            <a:r>
              <a:rPr lang="ru-RU" dirty="0" smtClean="0"/>
              <a:t> </a:t>
            </a:r>
            <a:r>
              <a:rPr lang="ru-RU" dirty="0" err="1" smtClean="0"/>
              <a:t>құрылысты</a:t>
            </a:r>
            <a:r>
              <a:rPr lang="ru-RU" dirty="0" smtClean="0"/>
              <a:t>, </a:t>
            </a:r>
            <a:r>
              <a:rPr lang="ru-RU" dirty="0" err="1" smtClean="0"/>
              <a:t>қоғамдық</a:t>
            </a:r>
            <a:r>
              <a:rPr lang="ru-RU" dirty="0" smtClean="0"/>
              <a:t> </a:t>
            </a:r>
            <a:r>
              <a:rPr lang="ru-RU" dirty="0" err="1" smtClean="0"/>
              <a:t>тәртіпті</a:t>
            </a:r>
            <a:r>
              <a:rPr lang="ru-RU" dirty="0" smtClean="0"/>
              <a:t>, </a:t>
            </a:r>
            <a:r>
              <a:rPr lang="ru-RU" dirty="0" err="1" smtClean="0"/>
              <a:t>адам</a:t>
            </a:r>
            <a:r>
              <a:rPr lang="ru-RU" dirty="0" smtClean="0"/>
              <a:t> </a:t>
            </a:r>
            <a:r>
              <a:rPr lang="ru-RU" dirty="0" err="1" smtClean="0"/>
              <a:t>құқығы</a:t>
            </a:r>
            <a:r>
              <a:rPr lang="ru-RU" dirty="0" smtClean="0"/>
              <a:t> мен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еркіндігін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халық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денсаулығы</a:t>
            </a:r>
            <a:r>
              <a:rPr lang="ru-RU" baseline="0" dirty="0" smtClean="0"/>
              <a:t> мен </a:t>
            </a:r>
            <a:r>
              <a:rPr lang="ru-RU" baseline="0" dirty="0" err="1" smtClean="0"/>
              <a:t>мәдениетін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қорғау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мақсатында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жүзеге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асырылса</a:t>
            </a:r>
            <a:r>
              <a:rPr lang="ru-RU" baseline="0" dirty="0" smtClean="0"/>
              <a:t>.»; 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44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dirty="0" smtClean="0"/>
              <a:t>Слайдқа</a:t>
            </a:r>
            <a:r>
              <a:rPr lang="kk-KZ" baseline="0" dirty="0" smtClean="0"/>
              <a:t> жазба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654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19 </a:t>
            </a:r>
            <a:r>
              <a:rPr lang="ru-RU" b="1" dirty="0" err="1" smtClean="0"/>
              <a:t>бап</a:t>
            </a:r>
            <a:r>
              <a:rPr lang="ru-RU" b="1" dirty="0" smtClean="0"/>
              <a:t>. </a:t>
            </a:r>
            <a:r>
              <a:rPr lang="ru-RU" b="1" dirty="0" err="1" smtClean="0"/>
              <a:t>Теріске</a:t>
            </a:r>
            <a:r>
              <a:rPr lang="ru-RU" b="1" dirty="0" smtClean="0"/>
              <a:t> </a:t>
            </a:r>
            <a:r>
              <a:rPr lang="ru-RU" b="1" dirty="0" err="1" smtClean="0"/>
              <a:t>шығару</a:t>
            </a:r>
            <a:r>
              <a:rPr lang="ru-RU" b="1" dirty="0" smtClean="0"/>
              <a:t> </a:t>
            </a:r>
            <a:r>
              <a:rPr lang="ru-RU" b="1" dirty="0" err="1" smtClean="0"/>
              <a:t>құқығы</a:t>
            </a:r>
            <a:endParaRPr lang="ru-RU" dirty="0" smtClean="0"/>
          </a:p>
          <a:p>
            <a:r>
              <a:rPr lang="ru-RU" dirty="0" smtClean="0"/>
              <a:t>      1. </a:t>
            </a:r>
            <a:r>
              <a:rPr lang="ru-RU" dirty="0" err="1" smtClean="0"/>
              <a:t>Азамат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немесе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заңды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тұлға</a:t>
            </a:r>
            <a:r>
              <a:rPr lang="ru-RU" baseline="0" dirty="0" smtClean="0"/>
              <a:t> сот </a:t>
            </a:r>
            <a:r>
              <a:rPr lang="ru-RU" baseline="0" dirty="0" err="1" smtClean="0"/>
              <a:t>тәртібімен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өзінің</a:t>
            </a:r>
            <a:r>
              <a:rPr lang="ru-RU" baseline="0" dirty="0" smtClean="0"/>
              <a:t> ар-</a:t>
            </a:r>
            <a:r>
              <a:rPr lang="ru-RU" baseline="0" dirty="0" err="1" smtClean="0"/>
              <a:t>намысына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және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іскерлік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абыройына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нұқсан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келтіретін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мәліметті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теріске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шығаруды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талап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етуге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құқылы</a:t>
            </a:r>
            <a:r>
              <a:rPr lang="ru-RU" baseline="0" dirty="0" smtClean="0"/>
              <a:t>. </a:t>
            </a:r>
            <a:r>
              <a:rPr lang="ru-RU" dirty="0" smtClean="0"/>
              <a:t> </a:t>
            </a:r>
          </a:p>
          <a:p>
            <a:r>
              <a:rPr lang="ru-RU" dirty="0" smtClean="0"/>
              <a:t>      2. </a:t>
            </a: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бұқаралық</a:t>
            </a:r>
            <a:r>
              <a:rPr lang="ru-RU" dirty="0" smtClean="0"/>
              <a:t> </a:t>
            </a:r>
            <a:r>
              <a:rPr lang="ru-RU" dirty="0" err="1" smtClean="0"/>
              <a:t>ақпарат</a:t>
            </a:r>
            <a:r>
              <a:rPr lang="ru-RU" dirty="0" smtClean="0"/>
              <a:t> </a:t>
            </a:r>
            <a:r>
              <a:rPr lang="ru-RU" dirty="0" err="1" smtClean="0"/>
              <a:t>құралдарында</a:t>
            </a:r>
            <a:r>
              <a:rPr lang="ru-RU" dirty="0" smtClean="0"/>
              <a:t> </a:t>
            </a:r>
            <a:r>
              <a:rPr lang="ru-RU" dirty="0" err="1" smtClean="0"/>
              <a:t>азаматтың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заңды</a:t>
            </a:r>
            <a:r>
              <a:rPr lang="ru-RU" dirty="0" smtClean="0"/>
              <a:t> </a:t>
            </a:r>
            <a:r>
              <a:rPr lang="ru-RU" dirty="0" err="1" smtClean="0"/>
              <a:t>тұлғаның</a:t>
            </a:r>
            <a:r>
              <a:rPr lang="ru-RU" dirty="0" smtClean="0"/>
              <a:t> ар-</a:t>
            </a:r>
            <a:r>
              <a:rPr lang="ru-RU" dirty="0" err="1" smtClean="0"/>
              <a:t>намысы</a:t>
            </a:r>
            <a:r>
              <a:rPr lang="ru-RU" dirty="0" smtClean="0"/>
              <a:t> мен </a:t>
            </a:r>
            <a:r>
              <a:rPr lang="ru-RU" dirty="0" err="1" smtClean="0"/>
              <a:t>іскерлік</a:t>
            </a:r>
            <a:r>
              <a:rPr lang="ru-RU" dirty="0" smtClean="0"/>
              <a:t> </a:t>
            </a:r>
            <a:r>
              <a:rPr lang="ru-RU" dirty="0" err="1" smtClean="0"/>
              <a:t>абыройына</a:t>
            </a:r>
            <a:r>
              <a:rPr lang="ru-RU" dirty="0" smtClean="0"/>
              <a:t> </a:t>
            </a:r>
            <a:r>
              <a:rPr lang="ru-RU" dirty="0" err="1" smtClean="0"/>
              <a:t>нұқсан</a:t>
            </a:r>
            <a:r>
              <a:rPr lang="ru-RU" dirty="0" smtClean="0"/>
              <a:t> </a:t>
            </a:r>
            <a:r>
              <a:rPr lang="ru-RU" dirty="0" err="1" smtClean="0"/>
              <a:t>келтіретін</a:t>
            </a:r>
            <a:r>
              <a:rPr lang="ru-RU" dirty="0" smtClean="0"/>
              <a:t> </a:t>
            </a:r>
            <a:r>
              <a:rPr lang="ru-RU" dirty="0" err="1" smtClean="0"/>
              <a:t>мәліметтер</a:t>
            </a:r>
            <a:r>
              <a:rPr lang="ru-RU" dirty="0" smtClean="0"/>
              <a:t> </a:t>
            </a:r>
            <a:r>
              <a:rPr lang="ru-RU" dirty="0" err="1" smtClean="0"/>
              <a:t>таратылса</a:t>
            </a:r>
            <a:r>
              <a:rPr lang="ru-RU" dirty="0" smtClean="0"/>
              <a:t>,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мәліметтер</a:t>
            </a:r>
            <a:r>
              <a:rPr lang="ru-RU" dirty="0" smtClean="0"/>
              <a:t> </a:t>
            </a:r>
            <a:r>
              <a:rPr lang="ru-RU" dirty="0" err="1" smtClean="0"/>
              <a:t>сол</a:t>
            </a:r>
            <a:r>
              <a:rPr lang="ru-RU" dirty="0" smtClean="0"/>
              <a:t> </a:t>
            </a:r>
            <a:r>
              <a:rPr lang="ru-RU" dirty="0" err="1" smtClean="0"/>
              <a:t>бұқаралық</a:t>
            </a:r>
            <a:r>
              <a:rPr lang="ru-RU" dirty="0" smtClean="0"/>
              <a:t> </a:t>
            </a:r>
            <a:r>
              <a:rPr lang="ru-RU" dirty="0" err="1" smtClean="0"/>
              <a:t>ақпарат</a:t>
            </a:r>
            <a:r>
              <a:rPr lang="ru-RU" dirty="0" smtClean="0"/>
              <a:t> </a:t>
            </a:r>
            <a:r>
              <a:rPr lang="ru-RU" dirty="0" err="1" smtClean="0"/>
              <a:t>құралдарында</a:t>
            </a:r>
            <a:r>
              <a:rPr lang="ru-RU" dirty="0" smtClean="0"/>
              <a:t> </a:t>
            </a:r>
            <a:r>
              <a:rPr lang="ru-RU" dirty="0" err="1" smtClean="0"/>
              <a:t>тегін</a:t>
            </a:r>
            <a:r>
              <a:rPr lang="ru-RU" dirty="0" smtClean="0"/>
              <a:t> </a:t>
            </a:r>
            <a:r>
              <a:rPr lang="ru-RU" dirty="0" err="1" smtClean="0"/>
              <a:t>түрде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теріске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шығарылуы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тиіс</a:t>
            </a:r>
            <a:r>
              <a:rPr lang="ru-RU" baseline="0" dirty="0" smtClean="0"/>
              <a:t>. </a:t>
            </a:r>
            <a:r>
              <a:rPr lang="ru-RU" dirty="0" smtClean="0"/>
              <a:t>  </a:t>
            </a:r>
          </a:p>
          <a:p>
            <a:r>
              <a:rPr lang="ru-RU" dirty="0" smtClean="0"/>
              <a:t>      </a:t>
            </a: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көрсетілген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мәліметтер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ұйымның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шығыс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құжатында</a:t>
            </a:r>
            <a:r>
              <a:rPr lang="ru-RU" baseline="0" dirty="0" smtClean="0"/>
              <a:t> бар </a:t>
            </a:r>
            <a:r>
              <a:rPr lang="ru-RU" baseline="0" dirty="0" err="1" smtClean="0"/>
              <a:t>болса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ондай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құжатты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ауыстыруға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немесе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сол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құжатта</a:t>
            </a:r>
            <a:r>
              <a:rPr lang="ru-RU" baseline="0" dirty="0" smtClean="0"/>
              <a:t> бар </a:t>
            </a:r>
            <a:r>
              <a:rPr lang="ru-RU" baseline="0" dirty="0" err="1" smtClean="0"/>
              <a:t>мәліметтің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шындыққа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жанаспайтыны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туралы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адресатқа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міндетті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хабарлама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жіберіп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қайтарып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алуға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болады</a:t>
            </a:r>
            <a:r>
              <a:rPr lang="ru-RU" baseline="0" dirty="0" smtClean="0"/>
              <a:t>. </a:t>
            </a:r>
          </a:p>
          <a:p>
            <a:r>
              <a:rPr lang="ru-RU" dirty="0" smtClean="0"/>
              <a:t>      Кей </a:t>
            </a:r>
            <a:r>
              <a:rPr lang="ru-RU" dirty="0" err="1" smtClean="0"/>
              <a:t>жағдайда</a:t>
            </a:r>
            <a:r>
              <a:rPr lang="ru-RU" dirty="0" smtClean="0"/>
              <a:t> </a:t>
            </a:r>
            <a:r>
              <a:rPr lang="ru-RU" dirty="0" err="1" smtClean="0"/>
              <a:t>теріске</a:t>
            </a:r>
            <a:r>
              <a:rPr lang="ru-RU" dirty="0" smtClean="0"/>
              <a:t> </a:t>
            </a:r>
            <a:r>
              <a:rPr lang="ru-RU" dirty="0" err="1" smtClean="0"/>
              <a:t>шығаруды</a:t>
            </a:r>
            <a:r>
              <a:rPr lang="ru-RU" baseline="0" dirty="0" smtClean="0"/>
              <a:t> сот </a:t>
            </a:r>
            <a:r>
              <a:rPr lang="ru-RU" baseline="0" dirty="0" err="1" smtClean="0"/>
              <a:t>белгілейді</a:t>
            </a:r>
            <a:r>
              <a:rPr lang="ru-RU" baseline="0" dirty="0" smtClean="0"/>
              <a:t>. </a:t>
            </a:r>
            <a:r>
              <a:rPr lang="ru-RU" dirty="0" smtClean="0"/>
              <a:t> </a:t>
            </a:r>
          </a:p>
          <a:p>
            <a:r>
              <a:rPr lang="ru-RU" dirty="0" smtClean="0"/>
              <a:t>      3. </a:t>
            </a:r>
            <a:r>
              <a:rPr lang="ru-RU" dirty="0" err="1" smtClean="0"/>
              <a:t>Азаматтың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заңды</a:t>
            </a:r>
            <a:r>
              <a:rPr lang="ru-RU" dirty="0" smtClean="0"/>
              <a:t> </a:t>
            </a:r>
            <a:r>
              <a:rPr lang="ru-RU" dirty="0" err="1" smtClean="0"/>
              <a:t>тұлғаның</a:t>
            </a:r>
            <a:r>
              <a:rPr lang="ru-RU" dirty="0" smtClean="0"/>
              <a:t> </a:t>
            </a:r>
            <a:r>
              <a:rPr lang="ru-RU" dirty="0" err="1" smtClean="0"/>
              <a:t>бұқаралық</a:t>
            </a:r>
            <a:r>
              <a:rPr lang="ru-RU" dirty="0" smtClean="0"/>
              <a:t> </a:t>
            </a:r>
            <a:r>
              <a:rPr lang="ru-RU" dirty="0" err="1" smtClean="0"/>
              <a:t>ақпарат</a:t>
            </a:r>
            <a:r>
              <a:rPr lang="ru-RU" dirty="0" smtClean="0"/>
              <a:t> </a:t>
            </a:r>
            <a:r>
              <a:rPr lang="ru-RU" dirty="0" err="1" smtClean="0"/>
              <a:t>құралдарында</a:t>
            </a:r>
            <a:r>
              <a:rPr lang="ru-RU" dirty="0" smtClean="0"/>
              <a:t> </a:t>
            </a:r>
            <a:r>
              <a:rPr lang="ru-RU" dirty="0" err="1" smtClean="0"/>
              <a:t>теріске</a:t>
            </a:r>
            <a:r>
              <a:rPr lang="ru-RU" dirty="0" smtClean="0"/>
              <a:t> </a:t>
            </a:r>
            <a:r>
              <a:rPr lang="ru-RU" dirty="0" err="1" smtClean="0"/>
              <a:t>шығаруды</a:t>
            </a:r>
            <a:r>
              <a:rPr lang="ru-RU" dirty="0" smtClean="0"/>
              <a:t> </a:t>
            </a:r>
            <a:r>
              <a:rPr lang="ru-RU" dirty="0" err="1" smtClean="0"/>
              <a:t>жариялау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талабы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жауабы</a:t>
            </a:r>
            <a:r>
              <a:rPr lang="ru-RU" baseline="0" dirty="0" smtClean="0"/>
              <a:t>  </a:t>
            </a:r>
            <a:r>
              <a:rPr lang="ru-RU" baseline="0" dirty="0" err="1" smtClean="0"/>
              <a:t>бұқаралық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ақпарат</a:t>
            </a:r>
            <a:r>
              <a:rPr lang="ru-RU" baseline="0" dirty="0" smtClean="0"/>
              <a:t> органы </a:t>
            </a:r>
            <a:r>
              <a:rPr lang="ru-RU" baseline="0" dirty="0" err="1" smtClean="0"/>
              <a:t>ондай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жарияланымнан</a:t>
            </a:r>
            <a:r>
              <a:rPr lang="ru-RU" baseline="0" dirty="0" smtClean="0"/>
              <a:t> бас </a:t>
            </a:r>
            <a:r>
              <a:rPr lang="ru-RU" baseline="0" dirty="0" err="1" smtClean="0"/>
              <a:t>тартқанда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немесе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бір</a:t>
            </a:r>
            <a:r>
              <a:rPr lang="ru-RU" baseline="0" dirty="0" smtClean="0"/>
              <a:t> ай </a:t>
            </a:r>
            <a:r>
              <a:rPr lang="ru-RU" baseline="0" dirty="0" err="1" smtClean="0"/>
              <a:t>ішінде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жарияламаған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сондай-ақ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таратылған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жағдайда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сотта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қаралады</a:t>
            </a:r>
            <a:r>
              <a:rPr lang="ru-RU" baseline="0" dirty="0" smtClean="0"/>
              <a:t>. </a:t>
            </a:r>
          </a:p>
          <a:p>
            <a:r>
              <a:rPr lang="ru-RU" dirty="0" smtClean="0"/>
              <a:t>      4. </a:t>
            </a:r>
            <a:r>
              <a:rPr lang="ru-RU" dirty="0" err="1" smtClean="0"/>
              <a:t>Өзінің</a:t>
            </a:r>
            <a:r>
              <a:rPr lang="ru-RU" dirty="0" smtClean="0"/>
              <a:t> ар-</a:t>
            </a:r>
            <a:r>
              <a:rPr lang="ru-RU" dirty="0" err="1" smtClean="0"/>
              <a:t>намысы</a:t>
            </a:r>
            <a:r>
              <a:rPr lang="ru-RU" dirty="0" smtClean="0"/>
              <a:t> мен </a:t>
            </a:r>
            <a:r>
              <a:rPr lang="ru-RU" dirty="0" err="1" smtClean="0"/>
              <a:t>іскерлік</a:t>
            </a:r>
            <a:r>
              <a:rPr lang="ru-RU" dirty="0" smtClean="0"/>
              <a:t> </a:t>
            </a:r>
            <a:r>
              <a:rPr lang="ru-RU" dirty="0" err="1" smtClean="0"/>
              <a:t>абыройына</a:t>
            </a:r>
            <a:r>
              <a:rPr lang="ru-RU" dirty="0" smtClean="0"/>
              <a:t> </a:t>
            </a:r>
            <a:r>
              <a:rPr lang="ru-RU" dirty="0" err="1" smtClean="0"/>
              <a:t>нұқсан</a:t>
            </a:r>
            <a:r>
              <a:rPr lang="ru-RU" dirty="0" smtClean="0"/>
              <a:t> </a:t>
            </a:r>
            <a:r>
              <a:rPr lang="ru-RU" dirty="0" err="1" smtClean="0"/>
              <a:t>келтірген</a:t>
            </a:r>
            <a:r>
              <a:rPr lang="ru-RU" dirty="0" smtClean="0"/>
              <a:t> </a:t>
            </a:r>
            <a:r>
              <a:rPr lang="ru-RU" dirty="0" err="1" smtClean="0"/>
              <a:t>мәліметтер</a:t>
            </a:r>
            <a:r>
              <a:rPr lang="ru-RU" dirty="0" smtClean="0"/>
              <a:t> </a:t>
            </a:r>
            <a:r>
              <a:rPr lang="ru-RU" dirty="0" err="1" smtClean="0"/>
              <a:t>жарияланған</a:t>
            </a:r>
            <a:r>
              <a:rPr lang="ru-RU" dirty="0" smtClean="0"/>
              <a:t> </a:t>
            </a:r>
            <a:r>
              <a:rPr lang="ru-RU" dirty="0" err="1" smtClean="0"/>
              <a:t>азамат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заңды</a:t>
            </a:r>
            <a:r>
              <a:rPr lang="ru-RU" dirty="0" smtClean="0"/>
              <a:t> </a:t>
            </a:r>
            <a:r>
              <a:rPr lang="ru-RU" dirty="0" err="1" smtClean="0"/>
              <a:t>тұлға</a:t>
            </a:r>
            <a:r>
              <a:rPr lang="ru-RU" dirty="0" smtClean="0"/>
              <a:t> </a:t>
            </a:r>
            <a:r>
              <a:rPr lang="ru-RU" dirty="0" err="1" smtClean="0"/>
              <a:t>ондай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мәліметтерді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теріске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шығарумен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қатар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сол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мәліметтер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таралуынан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келген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шығындар</a:t>
            </a:r>
            <a:r>
              <a:rPr lang="ru-RU" baseline="0" dirty="0" smtClean="0"/>
              <a:t> мен </a:t>
            </a:r>
            <a:r>
              <a:rPr lang="ru-RU" baseline="0" dirty="0" err="1" smtClean="0"/>
              <a:t>моральдық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шығындарды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қайтарып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алуды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талап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етуге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құқылы</a:t>
            </a:r>
            <a:r>
              <a:rPr lang="ru-RU" baseline="0" dirty="0" smtClean="0"/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44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ru-RU" b="1" dirty="0" smtClean="0">
                <a:effectLst/>
              </a:rPr>
              <a:t>«19 </a:t>
            </a:r>
            <a:r>
              <a:rPr lang="ru-RU" b="1" dirty="0" err="1" smtClean="0">
                <a:effectLst/>
              </a:rPr>
              <a:t>бап</a:t>
            </a:r>
            <a:r>
              <a:rPr lang="ru-RU" b="1" dirty="0" smtClean="0">
                <a:effectLst/>
              </a:rPr>
              <a:t>. </a:t>
            </a:r>
            <a:r>
              <a:rPr lang="ru-RU" b="1" dirty="0" err="1" smtClean="0">
                <a:effectLst/>
              </a:rPr>
              <a:t>Теріске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шығару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немесе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жауап</a:t>
            </a:r>
            <a:r>
              <a:rPr lang="ru-RU" b="1" baseline="0" dirty="0" smtClean="0">
                <a:effectLst/>
              </a:rPr>
              <a:t> беру </a:t>
            </a:r>
            <a:r>
              <a:rPr lang="ru-RU" b="1" baseline="0" dirty="0" err="1" smtClean="0">
                <a:effectLst/>
              </a:rPr>
              <a:t>құқығы</a:t>
            </a:r>
            <a:r>
              <a:rPr lang="ru-RU" b="1" baseline="0" dirty="0" smtClean="0">
                <a:effectLst/>
              </a:rPr>
              <a:t> </a:t>
            </a:r>
            <a:r>
              <a:rPr lang="ru-RU" b="1" dirty="0" smtClean="0">
                <a:effectLst/>
              </a:rPr>
              <a:t> </a:t>
            </a:r>
          </a:p>
          <a:p>
            <a:pPr fontAlgn="t"/>
            <a:r>
              <a:rPr lang="ru-RU" dirty="0" smtClean="0">
                <a:effectLst/>
              </a:rPr>
              <a:t>1. </a:t>
            </a:r>
            <a:r>
              <a:rPr lang="ru-RU" dirty="0" err="1" smtClean="0">
                <a:effectLst/>
              </a:rPr>
              <a:t>Азамат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заңды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тұлға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бұқаралық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құралынан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сол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құралында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таратылған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шындыққа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сәйкеспейтін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және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оның</a:t>
            </a:r>
            <a:r>
              <a:rPr lang="ru-RU" dirty="0" smtClean="0">
                <a:effectLst/>
              </a:rPr>
              <a:t> ар-</a:t>
            </a:r>
            <a:r>
              <a:rPr lang="ru-RU" dirty="0" err="1" smtClean="0">
                <a:effectLst/>
              </a:rPr>
              <a:t>намысы</a:t>
            </a:r>
            <a:r>
              <a:rPr lang="ru-RU" dirty="0" smtClean="0">
                <a:effectLst/>
              </a:rPr>
              <a:t> мен </a:t>
            </a:r>
            <a:r>
              <a:rPr lang="ru-RU" dirty="0" err="1" smtClean="0">
                <a:effectLst/>
              </a:rPr>
              <a:t>іскерлік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абыройына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нұқсан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келтіретін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мәліметтерді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теріске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шығаруды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талап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етуге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құқылы</a:t>
            </a:r>
            <a:r>
              <a:rPr lang="ru-RU" dirty="0" smtClean="0">
                <a:effectLst/>
              </a:rPr>
              <a:t>. </a:t>
            </a:r>
            <a:r>
              <a:rPr lang="ru-RU" dirty="0" err="1" smtClean="0">
                <a:effectLst/>
              </a:rPr>
              <a:t>Ондай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құқыққа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сонымен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қатар</a:t>
            </a:r>
            <a:r>
              <a:rPr lang="ru-RU" baseline="0" dirty="0" smtClean="0">
                <a:effectLst/>
              </a:rPr>
              <a:t>,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азаматтың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тұлғаның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өкілдері</a:t>
            </a:r>
            <a:r>
              <a:rPr lang="ru-RU" baseline="0" dirty="0" smtClean="0">
                <a:effectLst/>
              </a:rPr>
              <a:t> де </a:t>
            </a:r>
            <a:r>
              <a:rPr lang="ru-RU" baseline="0" dirty="0" err="1" smtClean="0">
                <a:effectLst/>
              </a:rPr>
              <a:t>ие</a:t>
            </a:r>
            <a:r>
              <a:rPr lang="ru-RU" baseline="0" dirty="0" smtClean="0">
                <a:effectLst/>
              </a:rPr>
              <a:t>. </a:t>
            </a:r>
          </a:p>
          <a:p>
            <a:pPr fontAlgn="t"/>
            <a:r>
              <a:rPr lang="ru-RU" dirty="0" err="1" smtClean="0">
                <a:effectLst/>
              </a:rPr>
              <a:t>Азамат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заңды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тұлға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теріске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шығару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үшін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жүгінген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жағдайда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құралының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редакциясы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сол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арқылы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таратқан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шындыққа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сәйкесетіні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туралы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дәлелі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жоқ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мәліметті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сол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құралында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теріске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шығаруға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міндетті</a:t>
            </a:r>
            <a:r>
              <a:rPr lang="ru-RU" baseline="0" dirty="0" smtClean="0">
                <a:effectLst/>
              </a:rPr>
              <a:t>. </a:t>
            </a:r>
          </a:p>
          <a:p>
            <a:pPr fontAlgn="t"/>
            <a:r>
              <a:rPr lang="ru-RU" dirty="0" smtClean="0">
                <a:effectLst/>
              </a:rPr>
              <a:t>2. </a:t>
            </a:r>
            <a:r>
              <a:rPr lang="ru-RU" dirty="0" err="1" smtClean="0">
                <a:effectLst/>
              </a:rPr>
              <a:t>Теріске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шығару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туралы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талап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сол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таратқан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шындыққа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сәйкеспейтін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мәліметтерді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уақытты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тәсілді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көрсете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отырып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жазбаша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түрде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рәсімделуі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тиіс</a:t>
            </a:r>
            <a:r>
              <a:rPr lang="ru-RU" baseline="0" dirty="0" smtClean="0">
                <a:effectLst/>
              </a:rPr>
              <a:t>. </a:t>
            </a:r>
            <a:r>
              <a:rPr lang="ru-RU" dirty="0" smtClean="0">
                <a:effectLst/>
              </a:rPr>
              <a:t> </a:t>
            </a:r>
          </a:p>
          <a:p>
            <a:pPr fontAlgn="t"/>
            <a:r>
              <a:rPr lang="ru-RU" dirty="0" err="1" smtClean="0">
                <a:effectLst/>
              </a:rPr>
              <a:t>Мерзімді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баспасөз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басылымдарындағы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теріске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шығару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теріске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шығарылып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жатқан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хабарлама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материал </a:t>
            </a:r>
            <a:r>
              <a:rPr lang="ru-RU" baseline="0" dirty="0" err="1" smtClean="0">
                <a:effectLst/>
              </a:rPr>
              <a:t>орналасқан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тұсқа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дәл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сондай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қаріппен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«</a:t>
            </a:r>
            <a:r>
              <a:rPr lang="ru-RU" baseline="0" dirty="0" err="1" smtClean="0">
                <a:effectLst/>
              </a:rPr>
              <a:t>Теріске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шығару</a:t>
            </a:r>
            <a:r>
              <a:rPr lang="ru-RU" baseline="0" dirty="0" smtClean="0">
                <a:effectLst/>
              </a:rPr>
              <a:t>» </a:t>
            </a:r>
            <a:r>
              <a:rPr lang="ru-RU" baseline="0" dirty="0" err="1" smtClean="0">
                <a:effectLst/>
              </a:rPr>
              <a:t>деген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тақырыппен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жариялануы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тиіс</a:t>
            </a:r>
            <a:r>
              <a:rPr lang="ru-RU" baseline="0" dirty="0" smtClean="0">
                <a:effectLst/>
              </a:rPr>
              <a:t>.  </a:t>
            </a:r>
            <a:r>
              <a:rPr lang="ru-RU" dirty="0" smtClean="0">
                <a:effectLst/>
              </a:rPr>
              <a:t> </a:t>
            </a:r>
          </a:p>
          <a:p>
            <a:pPr fontAlgn="t"/>
            <a:r>
              <a:rPr lang="ru-RU" dirty="0" smtClean="0">
                <a:effectLst/>
              </a:rPr>
              <a:t>Радио </a:t>
            </a:r>
            <a:r>
              <a:rPr lang="ru-RU" dirty="0" err="1" smtClean="0">
                <a:effectLst/>
              </a:rPr>
              <a:t>және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телевидениеде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теріске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шығару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теріске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шығарылып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жатқан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хабарлама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 материал </a:t>
            </a:r>
            <a:r>
              <a:rPr lang="ru-RU" dirty="0" err="1" smtClean="0">
                <a:effectLst/>
              </a:rPr>
              <a:t>орналастырылған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тәуліктің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дәл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сол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уақытында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және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дәл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сол</a:t>
            </a:r>
            <a:r>
              <a:rPr lang="ru-RU" dirty="0" smtClean="0">
                <a:effectLst/>
              </a:rPr>
              <a:t> теле-, </a:t>
            </a:r>
            <a:r>
              <a:rPr lang="ru-RU" dirty="0" err="1" smtClean="0">
                <a:effectLst/>
              </a:rPr>
              <a:t>радиобағдарламада</a:t>
            </a:r>
            <a:r>
              <a:rPr lang="ru-RU" dirty="0" smtClean="0">
                <a:effectLst/>
              </a:rPr>
              <a:t>, ал </a:t>
            </a:r>
            <a:r>
              <a:rPr lang="ru-RU" dirty="0" err="1" smtClean="0">
                <a:effectLst/>
              </a:rPr>
              <a:t>көрсетілген</a:t>
            </a:r>
            <a:r>
              <a:rPr lang="ru-RU" baseline="0" dirty="0" smtClean="0">
                <a:effectLst/>
              </a:rPr>
              <a:t> теле-, </a:t>
            </a:r>
            <a:r>
              <a:rPr lang="ru-RU" baseline="0" dirty="0" err="1" smtClean="0">
                <a:effectLst/>
              </a:rPr>
              <a:t>радиобағдарлама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жабылып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жағдайда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тақырыптық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бағдары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сәйкес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келетін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басқа</a:t>
            </a:r>
            <a:r>
              <a:rPr lang="ru-RU" baseline="0" dirty="0" smtClean="0">
                <a:effectLst/>
              </a:rPr>
              <a:t> теле-, </a:t>
            </a:r>
            <a:r>
              <a:rPr lang="ru-RU" baseline="0" dirty="0" err="1" smtClean="0">
                <a:effectLst/>
              </a:rPr>
              <a:t>радиобағдарламада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берілуі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тиіс</a:t>
            </a:r>
            <a:r>
              <a:rPr lang="ru-RU" baseline="0" dirty="0" smtClean="0">
                <a:effectLst/>
              </a:rPr>
              <a:t>. </a:t>
            </a:r>
          </a:p>
          <a:p>
            <a:pPr fontAlgn="t"/>
            <a:r>
              <a:rPr lang="ru-RU" baseline="0" dirty="0" err="1" smtClean="0">
                <a:effectLst/>
              </a:rPr>
              <a:t>Теріске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шығару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көлемі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теріске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шығарылып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жатқан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хабарлама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материал </a:t>
            </a:r>
            <a:r>
              <a:rPr lang="ru-RU" baseline="0" dirty="0" err="1" smtClean="0">
                <a:effectLst/>
              </a:rPr>
              <a:t>көлемінен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екі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одан</a:t>
            </a:r>
            <a:r>
              <a:rPr lang="ru-RU" baseline="0" dirty="0" smtClean="0">
                <a:effectLst/>
              </a:rPr>
              <a:t> да </a:t>
            </a:r>
            <a:r>
              <a:rPr lang="ru-RU" baseline="0" dirty="0" err="1" smtClean="0">
                <a:effectLst/>
              </a:rPr>
              <a:t>көп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көлемнен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аспайды</a:t>
            </a:r>
            <a:r>
              <a:rPr lang="ru-RU" baseline="0" dirty="0" smtClean="0">
                <a:effectLst/>
              </a:rPr>
              <a:t>. </a:t>
            </a:r>
          </a:p>
          <a:p>
            <a:pPr fontAlgn="t"/>
            <a:r>
              <a:rPr lang="ru-RU" dirty="0" smtClean="0">
                <a:effectLst/>
              </a:rPr>
              <a:t>3. </a:t>
            </a:r>
            <a:r>
              <a:rPr lang="ru-RU" dirty="0" err="1" smtClean="0">
                <a:effectLst/>
              </a:rPr>
              <a:t>Бұқаралық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құралдары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өзінің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құқығы</a:t>
            </a:r>
            <a:r>
              <a:rPr lang="ru-RU" baseline="0" dirty="0" smtClean="0">
                <a:effectLst/>
              </a:rPr>
              <a:t> мен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мүдделеріне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шек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қоятын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мәліметтерді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жариялағаны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үшін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азамат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тұлға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өз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жауабын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сол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құралдарында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тегін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жариялауға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құқылы</a:t>
            </a:r>
            <a:r>
              <a:rPr lang="ru-RU" baseline="0" dirty="0" smtClean="0">
                <a:effectLst/>
              </a:rPr>
              <a:t>.  </a:t>
            </a:r>
            <a:r>
              <a:rPr lang="ru-RU" dirty="0" smtClean="0">
                <a:effectLst/>
              </a:rPr>
              <a:t> </a:t>
            </a:r>
          </a:p>
          <a:p>
            <a:pPr fontAlgn="t"/>
            <a:r>
              <a:rPr lang="ru-RU" dirty="0" err="1" smtClean="0">
                <a:effectLst/>
              </a:rPr>
              <a:t>Мерзімді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баспасөз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басылымдарындағы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жауап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теріске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шығарылып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жатқан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хабарлама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материал </a:t>
            </a:r>
            <a:r>
              <a:rPr lang="ru-RU" baseline="0" dirty="0" err="1" smtClean="0">
                <a:effectLst/>
              </a:rPr>
              <a:t>орналасқан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тұсқа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дәл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сондай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қаріппен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жариялануы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«</a:t>
            </a:r>
            <a:r>
              <a:rPr lang="ru-RU" baseline="0" dirty="0" err="1" smtClean="0">
                <a:effectLst/>
              </a:rPr>
              <a:t>Жауап</a:t>
            </a:r>
            <a:r>
              <a:rPr lang="ru-RU" baseline="0" dirty="0" smtClean="0">
                <a:effectLst/>
              </a:rPr>
              <a:t>» </a:t>
            </a:r>
            <a:r>
              <a:rPr lang="ru-RU" baseline="0" dirty="0" err="1" smtClean="0">
                <a:effectLst/>
              </a:rPr>
              <a:t>деген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тақырыппен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орналастырылуы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тиіс</a:t>
            </a:r>
            <a:r>
              <a:rPr lang="ru-RU" baseline="0" dirty="0" smtClean="0">
                <a:effectLst/>
              </a:rPr>
              <a:t>.  </a:t>
            </a:r>
          </a:p>
          <a:p>
            <a:pPr fontAlgn="t"/>
            <a:r>
              <a:rPr lang="ru-RU" baseline="0" dirty="0" smtClean="0">
                <a:effectLst/>
              </a:rPr>
              <a:t>Ра</a:t>
            </a:r>
            <a:r>
              <a:rPr lang="ru-RU" dirty="0" smtClean="0">
                <a:effectLst/>
              </a:rPr>
              <a:t>дио </a:t>
            </a:r>
            <a:r>
              <a:rPr lang="ru-RU" dirty="0" err="1" smtClean="0">
                <a:effectLst/>
              </a:rPr>
              <a:t>және</a:t>
            </a:r>
            <a:r>
              <a:rPr lang="ru-RU" dirty="0" smtClean="0">
                <a:effectLst/>
              </a:rPr>
              <a:t> телевидение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бойынша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жауап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теріске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шығарылып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жатқан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хабарлама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 материал </a:t>
            </a:r>
            <a:r>
              <a:rPr lang="ru-RU" dirty="0" err="1" smtClean="0">
                <a:effectLst/>
              </a:rPr>
              <a:t>орналастырылған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тәуліктің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дәл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сол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уақытында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және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дәл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сол</a:t>
            </a:r>
            <a:r>
              <a:rPr lang="ru-RU" dirty="0" smtClean="0">
                <a:effectLst/>
              </a:rPr>
              <a:t> теле-, </a:t>
            </a:r>
            <a:r>
              <a:rPr lang="ru-RU" dirty="0" err="1" smtClean="0">
                <a:effectLst/>
              </a:rPr>
              <a:t>радиобағдарламада</a:t>
            </a:r>
            <a:r>
              <a:rPr lang="ru-RU" dirty="0" smtClean="0">
                <a:effectLst/>
              </a:rPr>
              <a:t>, ал </a:t>
            </a:r>
            <a:r>
              <a:rPr lang="ru-RU" dirty="0" err="1" smtClean="0">
                <a:effectLst/>
              </a:rPr>
              <a:t>көрсетілген</a:t>
            </a:r>
            <a:r>
              <a:rPr lang="ru-RU" baseline="0" dirty="0" smtClean="0">
                <a:effectLst/>
              </a:rPr>
              <a:t> теле-, </a:t>
            </a:r>
            <a:r>
              <a:rPr lang="ru-RU" baseline="0" dirty="0" err="1" smtClean="0">
                <a:effectLst/>
              </a:rPr>
              <a:t>радиобағдарлама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жабылып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жағдайда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тақырыптық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бағдары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сәйкес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келетін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басқа</a:t>
            </a:r>
            <a:r>
              <a:rPr lang="ru-RU" baseline="0" dirty="0" smtClean="0">
                <a:effectLst/>
              </a:rPr>
              <a:t> теле-, </a:t>
            </a:r>
            <a:r>
              <a:rPr lang="ru-RU" baseline="0" dirty="0" err="1" smtClean="0">
                <a:effectLst/>
              </a:rPr>
              <a:t>радиобағдарламада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берілуі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тиіс</a:t>
            </a:r>
            <a:r>
              <a:rPr lang="ru-RU" dirty="0" smtClean="0">
                <a:effectLst/>
              </a:rPr>
              <a:t>.</a:t>
            </a:r>
          </a:p>
          <a:p>
            <a:pPr fontAlgn="t"/>
            <a:r>
              <a:rPr lang="ru-RU" baseline="0" dirty="0" err="1" smtClean="0">
                <a:effectLst/>
              </a:rPr>
              <a:t>Жауап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көлемі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теріске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шығарылып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жатқан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хабарлама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материал </a:t>
            </a:r>
            <a:r>
              <a:rPr lang="ru-RU" baseline="0" dirty="0" err="1" smtClean="0">
                <a:effectLst/>
              </a:rPr>
              <a:t>көлемінен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екі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одан</a:t>
            </a:r>
            <a:r>
              <a:rPr lang="ru-RU" baseline="0" dirty="0" smtClean="0">
                <a:effectLst/>
              </a:rPr>
              <a:t> да </a:t>
            </a:r>
            <a:r>
              <a:rPr lang="ru-RU" baseline="0" dirty="0" err="1" smtClean="0">
                <a:effectLst/>
              </a:rPr>
              <a:t>көп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көлемнен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аспайды</a:t>
            </a:r>
            <a:r>
              <a:rPr lang="ru-RU" baseline="0" dirty="0" smtClean="0">
                <a:effectLst/>
              </a:rPr>
              <a:t>.</a:t>
            </a:r>
          </a:p>
          <a:p>
            <a:pPr fontAlgn="t"/>
            <a:r>
              <a:rPr lang="ru-RU" dirty="0" err="1" smtClean="0">
                <a:effectLst/>
              </a:rPr>
              <a:t>Азаматтың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заңды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тұлғаның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оның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өкілінің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жауабы</a:t>
            </a:r>
            <a:r>
              <a:rPr lang="ru-RU" dirty="0" smtClean="0">
                <a:effectLst/>
              </a:rPr>
              <a:t>: </a:t>
            </a:r>
          </a:p>
          <a:p>
            <a:pPr fontAlgn="t"/>
            <a:r>
              <a:rPr lang="ru-RU" dirty="0" err="1" smtClean="0">
                <a:effectLst/>
              </a:rPr>
              <a:t>жарыққа</a:t>
            </a:r>
            <a:r>
              <a:rPr lang="ru-RU" dirty="0" smtClean="0">
                <a:effectLst/>
              </a:rPr>
              <a:t> (</a:t>
            </a:r>
            <a:r>
              <a:rPr lang="ru-RU" dirty="0" err="1" smtClean="0">
                <a:effectLst/>
              </a:rPr>
              <a:t>эфирге</a:t>
            </a:r>
            <a:r>
              <a:rPr lang="ru-RU" dirty="0" smtClean="0">
                <a:effectLst/>
              </a:rPr>
              <a:t>) </a:t>
            </a:r>
            <a:r>
              <a:rPr lang="ru-RU" dirty="0" err="1" smtClean="0">
                <a:effectLst/>
              </a:rPr>
              <a:t>күн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сайын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шығатын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құралында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азаматтың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тұлғаның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олардың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өкілдерінің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жауап</a:t>
            </a:r>
            <a:r>
              <a:rPr lang="ru-RU" baseline="0" dirty="0" smtClean="0">
                <a:effectLst/>
              </a:rPr>
              <a:t> беру </a:t>
            </a:r>
            <a:r>
              <a:rPr lang="ru-RU" baseline="0" dirty="0" err="1" smtClean="0">
                <a:effectLst/>
              </a:rPr>
              <a:t>құқығын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жариялау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туралы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талабын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күннен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бастап</a:t>
            </a:r>
            <a:r>
              <a:rPr lang="ru-RU" baseline="0" dirty="0" smtClean="0">
                <a:effectLst/>
              </a:rPr>
              <a:t> бес </a:t>
            </a:r>
            <a:r>
              <a:rPr lang="ru-RU" baseline="0" dirty="0" err="1" smtClean="0">
                <a:effectLst/>
              </a:rPr>
              <a:t>күнтізбелік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күн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ішінде</a:t>
            </a:r>
            <a:r>
              <a:rPr lang="ru-RU" baseline="0" dirty="0" smtClean="0">
                <a:effectLst/>
              </a:rPr>
              <a:t>;</a:t>
            </a:r>
          </a:p>
          <a:p>
            <a:pPr fontAlgn="t"/>
            <a:r>
              <a:rPr lang="ru-RU" baseline="0" dirty="0" err="1" smtClean="0">
                <a:effectLst/>
              </a:rPr>
              <a:t>мерзімділігі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жарыққа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эфирге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шығу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уақыты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басқаша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құралдарында</a:t>
            </a:r>
            <a:r>
              <a:rPr lang="ru-RU" baseline="0" dirty="0" smtClean="0">
                <a:effectLst/>
              </a:rPr>
              <a:t> – </a:t>
            </a:r>
            <a:r>
              <a:rPr lang="ru-RU" baseline="0" dirty="0" err="1" smtClean="0">
                <a:effectLst/>
              </a:rPr>
              <a:t>алдағы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жоспарланған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шығарылымында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жарияланады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беріледі</a:t>
            </a:r>
            <a:r>
              <a:rPr lang="ru-RU" dirty="0" smtClean="0">
                <a:effectLst/>
              </a:rPr>
              <a:t>.</a:t>
            </a:r>
            <a:r>
              <a:rPr lang="ru-RU" baseline="0" dirty="0" smtClean="0">
                <a:effectLst/>
              </a:rPr>
              <a:t> </a:t>
            </a:r>
            <a:r>
              <a:rPr lang="ru-RU" dirty="0" smtClean="0">
                <a:effectLst/>
              </a:rPr>
              <a:t> </a:t>
            </a:r>
            <a:r>
              <a:rPr lang="ru-RU" baseline="0" dirty="0" smtClean="0">
                <a:effectLst/>
              </a:rPr>
              <a:t> </a:t>
            </a:r>
            <a:r>
              <a:rPr lang="ru-RU" dirty="0" smtClean="0">
                <a:effectLst/>
              </a:rPr>
              <a:t> </a:t>
            </a:r>
          </a:p>
          <a:p>
            <a:pPr fontAlgn="t"/>
            <a:r>
              <a:rPr lang="ru-RU" dirty="0" err="1" smtClean="0">
                <a:effectLst/>
              </a:rPr>
              <a:t>Егер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азаматтың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тұлғаның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олардың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өкілдерінің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жауабында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Қазақстан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Республикасының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заңдарымен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таратуға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тыйым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салынған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басқаша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түрде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жеке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тұлғалардың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мемлекеттің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құқықтары</a:t>
            </a:r>
            <a:r>
              <a:rPr lang="ru-RU" baseline="0" dirty="0" smtClean="0">
                <a:effectLst/>
              </a:rPr>
              <a:t> мен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мүдделерін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бұзатын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болса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б</a:t>
            </a:r>
            <a:r>
              <a:rPr lang="ru-RU" dirty="0" err="1" smtClean="0">
                <a:effectLst/>
              </a:rPr>
              <a:t>ұқаралық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құралдары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жауапты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жариялаудан</a:t>
            </a:r>
            <a:r>
              <a:rPr lang="ru-RU" dirty="0" smtClean="0">
                <a:effectLst/>
              </a:rPr>
              <a:t> бас </a:t>
            </a:r>
            <a:r>
              <a:rPr lang="ru-RU" dirty="0" err="1" smtClean="0">
                <a:effectLst/>
              </a:rPr>
              <a:t>тартуға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құқылы</a:t>
            </a:r>
            <a:r>
              <a:rPr lang="ru-RU" dirty="0" smtClean="0">
                <a:effectLst/>
              </a:rPr>
              <a:t>.</a:t>
            </a:r>
          </a:p>
          <a:p>
            <a:pPr fontAlgn="t"/>
            <a:r>
              <a:rPr lang="ru-RU" dirty="0" smtClean="0">
                <a:effectLst/>
              </a:rPr>
              <a:t>4. </a:t>
            </a:r>
            <a:r>
              <a:rPr lang="ru-RU" dirty="0" err="1" smtClean="0">
                <a:effectLst/>
              </a:rPr>
              <a:t>Азаматтың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заңды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тұлғаның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бұқаралық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құралында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теріске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шығаруды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жауапты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жариялау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туралы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талабы</a:t>
            </a:r>
            <a:r>
              <a:rPr lang="ru-RU" dirty="0" smtClean="0">
                <a:effectLst/>
              </a:rPr>
              <a:t>,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егер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бұқаралық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құралы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ондай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жарияланымнан</a:t>
            </a:r>
            <a:r>
              <a:rPr lang="ru-RU" dirty="0" smtClean="0">
                <a:effectLst/>
              </a:rPr>
              <a:t> бас </a:t>
            </a:r>
            <a:r>
              <a:rPr lang="ru-RU" dirty="0" err="1" smtClean="0">
                <a:effectLst/>
              </a:rPr>
              <a:t>тартса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бір</a:t>
            </a:r>
            <a:r>
              <a:rPr lang="ru-RU" dirty="0" smtClean="0">
                <a:effectLst/>
              </a:rPr>
              <a:t> ай </a:t>
            </a:r>
            <a:r>
              <a:rPr lang="ru-RU" dirty="0" err="1" smtClean="0">
                <a:effectLst/>
              </a:rPr>
              <a:t>ішінде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теріске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шығаруды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жауапты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жарияламаса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сондай-ақ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сол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таратылған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болса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сотпен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қаралады</a:t>
            </a:r>
            <a:r>
              <a:rPr lang="ru-RU" baseline="0" dirty="0" smtClean="0">
                <a:effectLst/>
              </a:rPr>
              <a:t>. </a:t>
            </a:r>
            <a:r>
              <a:rPr lang="ru-RU" dirty="0" smtClean="0">
                <a:effectLst/>
              </a:rPr>
              <a:t> </a:t>
            </a:r>
          </a:p>
          <a:p>
            <a:pPr fontAlgn="t"/>
            <a:r>
              <a:rPr lang="ru-RU" dirty="0" smtClean="0">
                <a:effectLst/>
              </a:rPr>
              <a:t>5. </a:t>
            </a:r>
            <a:r>
              <a:rPr lang="ru-RU" dirty="0" err="1" smtClean="0">
                <a:effectLst/>
              </a:rPr>
              <a:t>Соттың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заңды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күшіне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енген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шешімін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орындағанда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таратылған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теріске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шығару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жауап</a:t>
            </a:r>
            <a:r>
              <a:rPr lang="ru-RU" dirty="0" smtClean="0">
                <a:effectLst/>
              </a:rPr>
              <a:t>: </a:t>
            </a:r>
            <a:r>
              <a:rPr lang="ru-RU" baseline="0" dirty="0" smtClean="0">
                <a:effectLst/>
              </a:rPr>
              <a:t> </a:t>
            </a:r>
            <a:r>
              <a:rPr lang="ru-RU" dirty="0" smtClean="0">
                <a:effectLst/>
              </a:rPr>
              <a:t> </a:t>
            </a:r>
          </a:p>
          <a:p>
            <a:pPr fontAlgn="t"/>
            <a:r>
              <a:rPr lang="ru-RU" dirty="0" smtClean="0">
                <a:effectLst/>
              </a:rPr>
              <a:t>1) </a:t>
            </a:r>
            <a:r>
              <a:rPr lang="ru-RU" dirty="0" err="1" smtClean="0">
                <a:effectLst/>
              </a:rPr>
              <a:t>жарыққа</a:t>
            </a:r>
            <a:r>
              <a:rPr lang="ru-RU" dirty="0" smtClean="0">
                <a:effectLst/>
              </a:rPr>
              <a:t> (</a:t>
            </a:r>
            <a:r>
              <a:rPr lang="ru-RU" dirty="0" err="1" smtClean="0">
                <a:effectLst/>
              </a:rPr>
              <a:t>эфирге</a:t>
            </a:r>
            <a:r>
              <a:rPr lang="ru-RU" dirty="0" smtClean="0">
                <a:effectLst/>
              </a:rPr>
              <a:t>) </a:t>
            </a:r>
            <a:r>
              <a:rPr lang="ru-RU" dirty="0" err="1" smtClean="0">
                <a:effectLst/>
              </a:rPr>
              <a:t>аптасына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бір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реттен</a:t>
            </a:r>
            <a:r>
              <a:rPr lang="ru-RU" baseline="0" dirty="0" smtClean="0">
                <a:effectLst/>
              </a:rPr>
              <a:t> кем </a:t>
            </a:r>
            <a:r>
              <a:rPr lang="ru-RU" baseline="0" dirty="0" err="1" smtClean="0">
                <a:effectLst/>
              </a:rPr>
              <a:t>шықпайтын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құралында</a:t>
            </a:r>
            <a:r>
              <a:rPr lang="ru-RU" baseline="0" dirty="0" smtClean="0">
                <a:effectLst/>
              </a:rPr>
              <a:t> – </a:t>
            </a:r>
            <a:r>
              <a:rPr lang="ru-RU" baseline="0" dirty="0" err="1" smtClean="0">
                <a:effectLst/>
              </a:rPr>
              <a:t>егер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арыз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беруші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басқаша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көрсетпесе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теріске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шығару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туралы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талапты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күннен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бастап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екі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тәулік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ішінде</a:t>
            </a:r>
            <a:r>
              <a:rPr lang="ru-RU" baseline="0" dirty="0" smtClean="0">
                <a:effectLst/>
              </a:rPr>
              <a:t>; </a:t>
            </a:r>
            <a:r>
              <a:rPr lang="ru-RU" dirty="0" smtClean="0">
                <a:effectLst/>
              </a:rPr>
              <a:t> </a:t>
            </a:r>
          </a:p>
          <a:p>
            <a:pPr fontAlgn="t"/>
            <a:r>
              <a:rPr lang="ru-RU" dirty="0" smtClean="0">
                <a:effectLst/>
              </a:rPr>
              <a:t>2) </a:t>
            </a:r>
            <a:r>
              <a:rPr lang="ru-RU" baseline="0" dirty="0" err="1" smtClean="0">
                <a:effectLst/>
              </a:rPr>
              <a:t>мерзімділігі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жарыққа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эфирге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шығу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уақыты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басқаша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құралдарында</a:t>
            </a:r>
            <a:r>
              <a:rPr lang="ru-RU" baseline="0" dirty="0" smtClean="0">
                <a:effectLst/>
              </a:rPr>
              <a:t> – </a:t>
            </a:r>
            <a:r>
              <a:rPr lang="ru-RU" baseline="0" dirty="0" err="1" smtClean="0">
                <a:effectLst/>
              </a:rPr>
              <a:t>егер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арыз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беруші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басқаша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көрсетпесе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алдағы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жоспарланған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шығарылымында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жарияланады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беріледі</a:t>
            </a:r>
            <a:r>
              <a:rPr lang="ru-RU" dirty="0" smtClean="0">
                <a:effectLst/>
              </a:rPr>
              <a:t>.</a:t>
            </a:r>
            <a:r>
              <a:rPr lang="ru-RU" baseline="0" dirty="0" smtClean="0">
                <a:effectLst/>
              </a:rPr>
              <a:t> </a:t>
            </a:r>
            <a:r>
              <a:rPr lang="ru-RU" dirty="0" smtClean="0">
                <a:effectLst/>
              </a:rPr>
              <a:t> </a:t>
            </a:r>
            <a:r>
              <a:rPr lang="ru-RU" baseline="0" dirty="0" smtClean="0">
                <a:effectLst/>
              </a:rPr>
              <a:t> </a:t>
            </a:r>
            <a:endParaRPr lang="ru-RU" dirty="0" smtClean="0">
              <a:effectLst/>
            </a:endParaRPr>
          </a:p>
          <a:p>
            <a:pPr fontAlgn="t"/>
            <a:r>
              <a:rPr lang="ru-RU" dirty="0" smtClean="0">
                <a:effectLst/>
              </a:rPr>
              <a:t>6. </a:t>
            </a:r>
            <a:r>
              <a:rPr lang="ru-RU" dirty="0" err="1" smtClean="0">
                <a:effectLst/>
              </a:rPr>
              <a:t>Өзінің</a:t>
            </a:r>
            <a:r>
              <a:rPr lang="ru-RU" dirty="0" smtClean="0">
                <a:effectLst/>
              </a:rPr>
              <a:t> ар-</a:t>
            </a:r>
            <a:r>
              <a:rPr lang="ru-RU" dirty="0" err="1" smtClean="0">
                <a:effectLst/>
              </a:rPr>
              <a:t>намысы</a:t>
            </a:r>
            <a:r>
              <a:rPr lang="ru-RU" dirty="0" smtClean="0">
                <a:effectLst/>
              </a:rPr>
              <a:t> мен </a:t>
            </a:r>
            <a:r>
              <a:rPr lang="ru-RU" dirty="0" err="1" smtClean="0">
                <a:effectLst/>
              </a:rPr>
              <a:t>іскерлік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абыройына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нұқсан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келтірген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мәліметтер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таратылған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азамат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мәліметтерді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теріске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шығару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құқығымен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қатар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сол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мәліметтердің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таралуынан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келген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шығындар</a:t>
            </a:r>
            <a:r>
              <a:rPr lang="ru-RU" baseline="0" dirty="0" smtClean="0">
                <a:effectLst/>
              </a:rPr>
              <a:t> мен </a:t>
            </a:r>
            <a:r>
              <a:rPr lang="ru-RU" baseline="0" dirty="0" err="1" smtClean="0">
                <a:effectLst/>
              </a:rPr>
              <a:t>моральдық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шығынды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қайтаруды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талап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етуге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құқылы</a:t>
            </a:r>
            <a:r>
              <a:rPr lang="ru-RU" baseline="0" dirty="0" smtClean="0">
                <a:effectLst/>
              </a:rPr>
              <a:t>. </a:t>
            </a:r>
          </a:p>
          <a:p>
            <a:pPr fontAlgn="t"/>
            <a:r>
              <a:rPr lang="ru-RU" dirty="0" err="1" smtClean="0">
                <a:effectLst/>
              </a:rPr>
              <a:t>Өзінің</a:t>
            </a:r>
            <a:r>
              <a:rPr lang="ru-RU" dirty="0" smtClean="0">
                <a:effectLst/>
              </a:rPr>
              <a:t> ар-</a:t>
            </a:r>
            <a:r>
              <a:rPr lang="ru-RU" dirty="0" err="1" smtClean="0">
                <a:effectLst/>
              </a:rPr>
              <a:t>намысы</a:t>
            </a:r>
            <a:r>
              <a:rPr lang="ru-RU" dirty="0" smtClean="0">
                <a:effectLst/>
              </a:rPr>
              <a:t> мен </a:t>
            </a:r>
            <a:r>
              <a:rPr lang="ru-RU" dirty="0" err="1" smtClean="0">
                <a:effectLst/>
              </a:rPr>
              <a:t>іскерлік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абыройына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нұқсан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келтірген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мәліметтер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таратылған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тұлға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мәліметтерді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теріске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шығарумен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қатар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Қазақстан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Республикасының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заңнамалары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бекіткен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тәртіп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бойынша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сол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мәліметтердің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таралуынан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келген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шығындарды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талап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етуге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құқылы</a:t>
            </a:r>
            <a:r>
              <a:rPr lang="ru-RU" baseline="0" dirty="0" smtClean="0">
                <a:effectLst/>
              </a:rPr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44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ru-RU" b="1" dirty="0" smtClean="0">
                <a:effectLst/>
              </a:rPr>
              <a:t>«19 </a:t>
            </a:r>
            <a:r>
              <a:rPr lang="ru-RU" b="1" dirty="0" err="1" smtClean="0">
                <a:effectLst/>
              </a:rPr>
              <a:t>бап</a:t>
            </a:r>
            <a:r>
              <a:rPr lang="ru-RU" b="1" dirty="0" smtClean="0">
                <a:effectLst/>
              </a:rPr>
              <a:t>. </a:t>
            </a:r>
            <a:r>
              <a:rPr lang="ru-RU" b="1" dirty="0" err="1" smtClean="0">
                <a:effectLst/>
              </a:rPr>
              <a:t>Теріске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шығару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немесе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жауап</a:t>
            </a:r>
            <a:r>
              <a:rPr lang="ru-RU" b="1" baseline="0" dirty="0" smtClean="0">
                <a:effectLst/>
              </a:rPr>
              <a:t> беру </a:t>
            </a:r>
            <a:r>
              <a:rPr lang="ru-RU" b="1" baseline="0" dirty="0" err="1" smtClean="0">
                <a:effectLst/>
              </a:rPr>
              <a:t>құқығы</a:t>
            </a:r>
            <a:r>
              <a:rPr lang="en-US" b="1" baseline="0" dirty="0" smtClean="0">
                <a:effectLst/>
              </a:rPr>
              <a:t> </a:t>
            </a:r>
            <a:endParaRPr lang="ru-RU" b="1" dirty="0" smtClean="0">
              <a:effectLst/>
            </a:endParaRPr>
          </a:p>
          <a:p>
            <a:pPr fontAlgn="t"/>
            <a:r>
              <a:rPr lang="ru-RU" dirty="0" smtClean="0">
                <a:effectLst/>
              </a:rPr>
              <a:t>1. </a:t>
            </a:r>
            <a:r>
              <a:rPr lang="ru-RU" dirty="0" err="1" smtClean="0">
                <a:effectLst/>
              </a:rPr>
              <a:t>Азамат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заңды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тұлға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бұқаралық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құралынан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сол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құралында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таратылған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шындыққа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жанаспайтын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және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оның</a:t>
            </a:r>
            <a:r>
              <a:rPr lang="ru-RU" dirty="0" smtClean="0">
                <a:effectLst/>
              </a:rPr>
              <a:t> ар-</a:t>
            </a:r>
            <a:r>
              <a:rPr lang="ru-RU" dirty="0" err="1" smtClean="0">
                <a:effectLst/>
              </a:rPr>
              <a:t>намысы</a:t>
            </a:r>
            <a:r>
              <a:rPr lang="ru-RU" dirty="0" smtClean="0">
                <a:effectLst/>
              </a:rPr>
              <a:t> мен </a:t>
            </a:r>
            <a:r>
              <a:rPr lang="ru-RU" dirty="0" err="1" smtClean="0">
                <a:effectLst/>
              </a:rPr>
              <a:t>іскерлік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абыройына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нұқсан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келтіретін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мәліметтерді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теріске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шығаруды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талап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етуге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құқылы</a:t>
            </a:r>
            <a:r>
              <a:rPr lang="ru-RU" dirty="0" smtClean="0">
                <a:effectLst/>
              </a:rPr>
              <a:t>. </a:t>
            </a:r>
            <a:r>
              <a:rPr lang="ru-RU" dirty="0" err="1" smtClean="0">
                <a:effectLst/>
              </a:rPr>
              <a:t>Ондай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құқыққа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сонымен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қатар</a:t>
            </a:r>
            <a:r>
              <a:rPr lang="ru-RU" baseline="0" dirty="0" smtClean="0">
                <a:effectLst/>
              </a:rPr>
              <a:t>,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азаматтың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тұлғаның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өкілдері</a:t>
            </a:r>
            <a:r>
              <a:rPr lang="ru-RU" baseline="0" dirty="0" smtClean="0">
                <a:effectLst/>
              </a:rPr>
              <a:t> де </a:t>
            </a:r>
            <a:r>
              <a:rPr lang="ru-RU" baseline="0" dirty="0" err="1" smtClean="0">
                <a:effectLst/>
              </a:rPr>
              <a:t>ие</a:t>
            </a:r>
            <a:r>
              <a:rPr lang="ru-RU" baseline="0" dirty="0" smtClean="0">
                <a:effectLst/>
              </a:rPr>
              <a:t>. </a:t>
            </a:r>
          </a:p>
          <a:p>
            <a:pPr fontAlgn="t"/>
            <a:r>
              <a:rPr lang="ru-RU" dirty="0" err="1" smtClean="0">
                <a:effectLst/>
              </a:rPr>
              <a:t>Азамат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заңды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тұлға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теріске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шығару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үшін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жүгінген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жағдайда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құралының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редакциясы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сол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арқылы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таратқан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шындыққа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сәйкесетіні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туралы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дәлелі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жоқ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мәліметті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сол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құралында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теріске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шығаруға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міндетті</a:t>
            </a:r>
            <a:r>
              <a:rPr lang="ru-RU" baseline="0" dirty="0" smtClean="0">
                <a:effectLst/>
              </a:rPr>
              <a:t>. </a:t>
            </a:r>
          </a:p>
          <a:p>
            <a:pPr fontAlgn="t"/>
            <a:r>
              <a:rPr lang="ru-RU" dirty="0" smtClean="0">
                <a:effectLst/>
              </a:rPr>
              <a:t>2. </a:t>
            </a:r>
            <a:r>
              <a:rPr lang="ru-RU" dirty="0" err="1" smtClean="0">
                <a:effectLst/>
              </a:rPr>
              <a:t>Теріске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шығару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туралы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талап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сол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таратқан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шындыққа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сәйкеспейтін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мәліметтерді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уақытты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тәсілді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көрсете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отырып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жазбаша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түрде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рәсімделуі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тиіс</a:t>
            </a:r>
            <a:r>
              <a:rPr lang="ru-RU" baseline="0" dirty="0" smtClean="0">
                <a:effectLst/>
              </a:rPr>
              <a:t>. </a:t>
            </a:r>
            <a:endParaRPr lang="en-US" baseline="0" dirty="0" smtClean="0">
              <a:effectLst/>
            </a:endParaRPr>
          </a:p>
          <a:p>
            <a:pPr fontAlgn="t"/>
            <a:r>
              <a:rPr lang="ru-RU" dirty="0" err="1" smtClean="0">
                <a:effectLst/>
              </a:rPr>
              <a:t>Мерзімді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баспасөз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басылымдарындғы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теріске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шығару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теріске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шығарылып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жатқан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хабарлама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материал </a:t>
            </a:r>
            <a:r>
              <a:rPr lang="ru-RU" baseline="0" dirty="0" err="1" smtClean="0">
                <a:effectLst/>
              </a:rPr>
              <a:t>орналасқан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тұсқа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дәл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сондай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қаріппен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«</a:t>
            </a:r>
            <a:r>
              <a:rPr lang="ru-RU" baseline="0" dirty="0" err="1" smtClean="0">
                <a:effectLst/>
              </a:rPr>
              <a:t>Теріске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шығару</a:t>
            </a:r>
            <a:r>
              <a:rPr lang="ru-RU" baseline="0" dirty="0" smtClean="0">
                <a:effectLst/>
              </a:rPr>
              <a:t>» </a:t>
            </a:r>
            <a:r>
              <a:rPr lang="ru-RU" baseline="0" dirty="0" err="1" smtClean="0">
                <a:effectLst/>
              </a:rPr>
              <a:t>деген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тақырыппен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жариялануы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тиіс</a:t>
            </a:r>
            <a:r>
              <a:rPr lang="ru-RU" baseline="0" dirty="0" smtClean="0">
                <a:effectLst/>
              </a:rPr>
              <a:t>.  </a:t>
            </a:r>
            <a:r>
              <a:rPr lang="ru-RU" dirty="0" smtClean="0">
                <a:effectLst/>
              </a:rPr>
              <a:t> </a:t>
            </a:r>
          </a:p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effectLst/>
              </a:rPr>
              <a:t>Радио </a:t>
            </a:r>
            <a:r>
              <a:rPr lang="ru-RU" dirty="0" err="1" smtClean="0">
                <a:effectLst/>
              </a:rPr>
              <a:t>және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телевидениеде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теріске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шығару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теріске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шығарылып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жатқан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хабарлама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 материал </a:t>
            </a:r>
            <a:r>
              <a:rPr lang="ru-RU" dirty="0" err="1" smtClean="0">
                <a:effectLst/>
              </a:rPr>
              <a:t>орналастырылған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тәуліктің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дәл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сол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уақытында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және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дәл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сол</a:t>
            </a:r>
            <a:r>
              <a:rPr lang="ru-RU" dirty="0" smtClean="0">
                <a:effectLst/>
              </a:rPr>
              <a:t> теле-, </a:t>
            </a:r>
            <a:r>
              <a:rPr lang="ru-RU" dirty="0" err="1" smtClean="0">
                <a:effectLst/>
              </a:rPr>
              <a:t>радиобағдарламада</a:t>
            </a:r>
            <a:r>
              <a:rPr lang="ru-RU" dirty="0" smtClean="0">
                <a:effectLst/>
              </a:rPr>
              <a:t>, ал </a:t>
            </a:r>
            <a:r>
              <a:rPr lang="ru-RU" dirty="0" err="1" smtClean="0">
                <a:effectLst/>
              </a:rPr>
              <a:t>көрсетілген</a:t>
            </a:r>
            <a:r>
              <a:rPr lang="ru-RU" baseline="0" dirty="0" smtClean="0">
                <a:effectLst/>
              </a:rPr>
              <a:t> теле-, </a:t>
            </a:r>
            <a:r>
              <a:rPr lang="ru-RU" baseline="0" dirty="0" err="1" smtClean="0">
                <a:effectLst/>
              </a:rPr>
              <a:t>радиобағдарлама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жабылып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жағдайда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тақырыптық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бағдары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сәйкес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келетін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басқа</a:t>
            </a:r>
            <a:r>
              <a:rPr lang="ru-RU" baseline="0" dirty="0" smtClean="0">
                <a:effectLst/>
              </a:rPr>
              <a:t> теле-, </a:t>
            </a:r>
            <a:r>
              <a:rPr lang="ru-RU" baseline="0" dirty="0" err="1" smtClean="0">
                <a:effectLst/>
              </a:rPr>
              <a:t>радиобағдарламада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берілуі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тиіс</a:t>
            </a:r>
            <a:r>
              <a:rPr lang="ru-RU" baseline="0" dirty="0" smtClean="0">
                <a:effectLst/>
              </a:rPr>
              <a:t>. </a:t>
            </a:r>
          </a:p>
          <a:p>
            <a:pPr fontAlgn="t"/>
            <a:r>
              <a:rPr lang="ru-RU" baseline="0" dirty="0" err="1" smtClean="0">
                <a:effectLst/>
              </a:rPr>
              <a:t>Теріске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шығару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көлемі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теріске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шығарылып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жатқан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хабарлама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материал </a:t>
            </a:r>
            <a:r>
              <a:rPr lang="ru-RU" baseline="0" dirty="0" err="1" smtClean="0">
                <a:effectLst/>
              </a:rPr>
              <a:t>көлемінен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екі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одан</a:t>
            </a:r>
            <a:r>
              <a:rPr lang="ru-RU" baseline="0" dirty="0" smtClean="0">
                <a:effectLst/>
              </a:rPr>
              <a:t> да </a:t>
            </a:r>
            <a:r>
              <a:rPr lang="ru-RU" baseline="0" dirty="0" err="1" smtClean="0">
                <a:effectLst/>
              </a:rPr>
              <a:t>көп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көлемнен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аспайды</a:t>
            </a:r>
            <a:r>
              <a:rPr lang="ru-RU" baseline="0" dirty="0" smtClean="0">
                <a:effectLst/>
              </a:rPr>
              <a:t>.</a:t>
            </a:r>
            <a:endParaRPr lang="en-US" baseline="0" dirty="0" smtClean="0">
              <a:effectLst/>
            </a:endParaRPr>
          </a:p>
          <a:p>
            <a:pPr fontAlgn="t"/>
            <a:r>
              <a:rPr lang="ru-RU" dirty="0" smtClean="0">
                <a:effectLst/>
              </a:rPr>
              <a:t>3. </a:t>
            </a:r>
            <a:r>
              <a:rPr lang="ru-RU" dirty="0" err="1" smtClean="0">
                <a:effectLst/>
              </a:rPr>
              <a:t>Бұқаралық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құралдары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өзінің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құқығы</a:t>
            </a:r>
            <a:r>
              <a:rPr lang="ru-RU" baseline="0" dirty="0" smtClean="0">
                <a:effectLst/>
              </a:rPr>
              <a:t> мен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мүдделеріне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шек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қоятын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мәліметтерді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жариялағаны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үшін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азамат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тұлға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өз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жауабын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сол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құралдарында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тегін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жариялауға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құқылы</a:t>
            </a:r>
            <a:r>
              <a:rPr lang="ru-RU" dirty="0" smtClean="0">
                <a:effectLst/>
              </a:rPr>
              <a:t>.</a:t>
            </a:r>
          </a:p>
          <a:p>
            <a:pPr fontAlgn="t"/>
            <a:r>
              <a:rPr lang="ru-RU" dirty="0" err="1" smtClean="0">
                <a:effectLst/>
              </a:rPr>
              <a:t>Мерзімді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баспасөз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басылымдарындағы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жауап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теріске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шығарылып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жатқан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хабарлама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материал </a:t>
            </a:r>
            <a:r>
              <a:rPr lang="ru-RU" baseline="0" dirty="0" err="1" smtClean="0">
                <a:effectLst/>
              </a:rPr>
              <a:t>орналасқан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тұсқа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дәл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сондай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қаріппен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жариялануы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«</a:t>
            </a:r>
            <a:r>
              <a:rPr lang="ru-RU" baseline="0" dirty="0" err="1" smtClean="0">
                <a:effectLst/>
              </a:rPr>
              <a:t>Жауап</a:t>
            </a:r>
            <a:r>
              <a:rPr lang="ru-RU" baseline="0" dirty="0" smtClean="0">
                <a:effectLst/>
              </a:rPr>
              <a:t>» </a:t>
            </a:r>
            <a:r>
              <a:rPr lang="ru-RU" baseline="0" dirty="0" err="1" smtClean="0">
                <a:effectLst/>
              </a:rPr>
              <a:t>деген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тақырыппен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орналастырылуы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тиіс</a:t>
            </a:r>
            <a:r>
              <a:rPr lang="ru-RU" dirty="0" smtClean="0">
                <a:effectLst/>
              </a:rPr>
              <a:t>.</a:t>
            </a:r>
          </a:p>
          <a:p>
            <a:pPr fontAlgn="t"/>
            <a:r>
              <a:rPr lang="ru-RU" baseline="0" dirty="0" smtClean="0">
                <a:effectLst/>
              </a:rPr>
              <a:t>Ра</a:t>
            </a:r>
            <a:r>
              <a:rPr lang="ru-RU" dirty="0" smtClean="0">
                <a:effectLst/>
              </a:rPr>
              <a:t>дио </a:t>
            </a:r>
            <a:r>
              <a:rPr lang="ru-RU" dirty="0" err="1" smtClean="0">
                <a:effectLst/>
              </a:rPr>
              <a:t>және</a:t>
            </a:r>
            <a:r>
              <a:rPr lang="ru-RU" dirty="0" smtClean="0">
                <a:effectLst/>
              </a:rPr>
              <a:t> телевидение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бойынша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жауап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теріске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шығарылып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жатқан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хабарлама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 материал </a:t>
            </a:r>
            <a:r>
              <a:rPr lang="ru-RU" dirty="0" err="1" smtClean="0">
                <a:effectLst/>
              </a:rPr>
              <a:t>орналастырылған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тәуліктің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дәл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сол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уақытында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және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дәл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сол</a:t>
            </a:r>
            <a:r>
              <a:rPr lang="ru-RU" dirty="0" smtClean="0">
                <a:effectLst/>
              </a:rPr>
              <a:t> теле-, </a:t>
            </a:r>
            <a:r>
              <a:rPr lang="ru-RU" dirty="0" err="1" smtClean="0">
                <a:effectLst/>
              </a:rPr>
              <a:t>радиобағдарламада</a:t>
            </a:r>
            <a:r>
              <a:rPr lang="ru-RU" dirty="0" smtClean="0">
                <a:effectLst/>
              </a:rPr>
              <a:t>, ал </a:t>
            </a:r>
            <a:r>
              <a:rPr lang="ru-RU" dirty="0" err="1" smtClean="0">
                <a:effectLst/>
              </a:rPr>
              <a:t>көрсетілген</a:t>
            </a:r>
            <a:r>
              <a:rPr lang="ru-RU" baseline="0" dirty="0" smtClean="0">
                <a:effectLst/>
              </a:rPr>
              <a:t> теле-, </a:t>
            </a:r>
            <a:r>
              <a:rPr lang="ru-RU" baseline="0" dirty="0" err="1" smtClean="0">
                <a:effectLst/>
              </a:rPr>
              <a:t>радиобағдарлама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жабылып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жағдайда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тақырыптық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бағдары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сәйкес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келетін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басқа</a:t>
            </a:r>
            <a:r>
              <a:rPr lang="ru-RU" baseline="0" dirty="0" smtClean="0">
                <a:effectLst/>
              </a:rPr>
              <a:t> теле-, </a:t>
            </a:r>
            <a:r>
              <a:rPr lang="ru-RU" baseline="0" dirty="0" err="1" smtClean="0">
                <a:effectLst/>
              </a:rPr>
              <a:t>радиобағдарламада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берілуі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тиіс</a:t>
            </a:r>
            <a:r>
              <a:rPr lang="ru-RU" dirty="0" smtClean="0">
                <a:effectLst/>
              </a:rPr>
              <a:t>.</a:t>
            </a:r>
          </a:p>
          <a:p>
            <a:pPr fontAlgn="t"/>
            <a:r>
              <a:rPr lang="ru-RU" baseline="0" dirty="0" err="1" smtClean="0">
                <a:effectLst/>
              </a:rPr>
              <a:t>Жауап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көлемі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теріске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шығарылып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жатқан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хабарлама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материал </a:t>
            </a:r>
            <a:r>
              <a:rPr lang="ru-RU" baseline="0" dirty="0" err="1" smtClean="0">
                <a:effectLst/>
              </a:rPr>
              <a:t>көлемінен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екі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одан</a:t>
            </a:r>
            <a:r>
              <a:rPr lang="ru-RU" baseline="0" dirty="0" smtClean="0">
                <a:effectLst/>
              </a:rPr>
              <a:t> да </a:t>
            </a:r>
            <a:r>
              <a:rPr lang="ru-RU" baseline="0" dirty="0" err="1" smtClean="0">
                <a:effectLst/>
              </a:rPr>
              <a:t>көп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көлемнен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аспайды</a:t>
            </a:r>
            <a:r>
              <a:rPr lang="ru-RU" baseline="0" dirty="0" smtClean="0">
                <a:effectLst/>
              </a:rPr>
              <a:t>.</a:t>
            </a:r>
          </a:p>
          <a:p>
            <a:pPr fontAlgn="t"/>
            <a:r>
              <a:rPr lang="ru-RU" dirty="0" err="1" smtClean="0">
                <a:effectLst/>
              </a:rPr>
              <a:t>Азаматтың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заңды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тұлғаның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оның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өкілінің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жауабы</a:t>
            </a:r>
            <a:r>
              <a:rPr lang="ru-RU" dirty="0" smtClean="0">
                <a:effectLst/>
              </a:rPr>
              <a:t>: </a:t>
            </a:r>
          </a:p>
          <a:p>
            <a:pPr fontAlgn="t"/>
            <a:r>
              <a:rPr lang="ru-RU" dirty="0" err="1" smtClean="0">
                <a:effectLst/>
              </a:rPr>
              <a:t>жарыққа</a:t>
            </a:r>
            <a:r>
              <a:rPr lang="ru-RU" dirty="0" smtClean="0">
                <a:effectLst/>
              </a:rPr>
              <a:t> (</a:t>
            </a:r>
            <a:r>
              <a:rPr lang="ru-RU" dirty="0" err="1" smtClean="0">
                <a:effectLst/>
              </a:rPr>
              <a:t>эфирге</a:t>
            </a:r>
            <a:r>
              <a:rPr lang="ru-RU" dirty="0" smtClean="0">
                <a:effectLst/>
              </a:rPr>
              <a:t>) </a:t>
            </a:r>
            <a:r>
              <a:rPr lang="ru-RU" dirty="0" err="1" smtClean="0">
                <a:effectLst/>
              </a:rPr>
              <a:t>күн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сайын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шығатын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құралында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азаматтың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тұлғаның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олардың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өкілдерінің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жауап</a:t>
            </a:r>
            <a:r>
              <a:rPr lang="ru-RU" baseline="0" dirty="0" smtClean="0">
                <a:effectLst/>
              </a:rPr>
              <a:t> беру </a:t>
            </a:r>
            <a:r>
              <a:rPr lang="ru-RU" baseline="0" dirty="0" err="1" smtClean="0">
                <a:effectLst/>
              </a:rPr>
              <a:t>құқығын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жариялау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туралы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талабын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күннен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бастап</a:t>
            </a:r>
            <a:r>
              <a:rPr lang="ru-RU" baseline="0" dirty="0" smtClean="0">
                <a:effectLst/>
              </a:rPr>
              <a:t> бес </a:t>
            </a:r>
            <a:r>
              <a:rPr lang="ru-RU" baseline="0" dirty="0" err="1" smtClean="0">
                <a:effectLst/>
              </a:rPr>
              <a:t>күнтізбелік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күн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ішінде</a:t>
            </a:r>
            <a:r>
              <a:rPr lang="ru-RU" baseline="0" dirty="0" smtClean="0">
                <a:effectLst/>
              </a:rPr>
              <a:t>;</a:t>
            </a:r>
          </a:p>
          <a:p>
            <a:pPr fontAlgn="t"/>
            <a:r>
              <a:rPr lang="ru-RU" baseline="0" dirty="0" err="1" smtClean="0">
                <a:effectLst/>
              </a:rPr>
              <a:t>мерзімділігі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жарыққа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эфирге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шығу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уақыты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басқаша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құралдарында</a:t>
            </a:r>
            <a:r>
              <a:rPr lang="ru-RU" baseline="0" dirty="0" smtClean="0">
                <a:effectLst/>
              </a:rPr>
              <a:t> – </a:t>
            </a:r>
            <a:r>
              <a:rPr lang="ru-RU" baseline="0" dirty="0" err="1" smtClean="0">
                <a:effectLst/>
              </a:rPr>
              <a:t>алдағы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жоспарланған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шығарылымында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жарияланады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беріледі</a:t>
            </a:r>
            <a:r>
              <a:rPr lang="ru-RU" dirty="0" smtClean="0">
                <a:effectLst/>
              </a:rPr>
              <a:t>.</a:t>
            </a:r>
          </a:p>
          <a:p>
            <a:pPr fontAlgn="t"/>
            <a:r>
              <a:rPr lang="ru-RU" dirty="0" err="1" smtClean="0">
                <a:effectLst/>
              </a:rPr>
              <a:t>Егер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азаматтың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тұлғаның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олардың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өкілдерінің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жауабында</a:t>
            </a:r>
            <a:r>
              <a:rPr lang="ru-RU" baseline="0" dirty="0" smtClean="0">
                <a:effectLst/>
              </a:rPr>
              <a:t> Қазақстан </a:t>
            </a:r>
            <a:r>
              <a:rPr lang="ru-RU" baseline="0" dirty="0" err="1" smtClean="0">
                <a:effectLst/>
              </a:rPr>
              <a:t>Республикасының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заңдарымен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таратуға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тыйым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салынған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басқаша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түрде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жеке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тұлғалардың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мемлекеттің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құқықтары</a:t>
            </a:r>
            <a:r>
              <a:rPr lang="ru-RU" baseline="0" dirty="0" smtClean="0">
                <a:effectLst/>
              </a:rPr>
              <a:t> мен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мүдделерін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бұзатын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болса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б</a:t>
            </a:r>
            <a:r>
              <a:rPr lang="ru-RU" dirty="0" err="1" smtClean="0">
                <a:effectLst/>
              </a:rPr>
              <a:t>ұқаралық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құралдары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жауапты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жариялаудан</a:t>
            </a:r>
            <a:r>
              <a:rPr lang="ru-RU" dirty="0" smtClean="0">
                <a:effectLst/>
              </a:rPr>
              <a:t> бас </a:t>
            </a:r>
            <a:r>
              <a:rPr lang="ru-RU" dirty="0" err="1" smtClean="0">
                <a:effectLst/>
              </a:rPr>
              <a:t>тартуға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құқылы</a:t>
            </a:r>
            <a:r>
              <a:rPr lang="ru-RU" dirty="0" smtClean="0">
                <a:effectLst/>
              </a:rPr>
              <a:t>.</a:t>
            </a:r>
          </a:p>
          <a:p>
            <a:pPr fontAlgn="t"/>
            <a:r>
              <a:rPr lang="ru-RU" dirty="0" smtClean="0">
                <a:effectLst/>
              </a:rPr>
              <a:t>4. </a:t>
            </a:r>
            <a:r>
              <a:rPr lang="ru-RU" dirty="0" err="1" smtClean="0">
                <a:effectLst/>
              </a:rPr>
              <a:t>Азаматтың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заңды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тұлғаның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теріске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шығаруды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жауабын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құралында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жариялау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туралы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талабы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егер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ондай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жарияланымнан</a:t>
            </a:r>
            <a:r>
              <a:rPr lang="ru-RU" baseline="0" dirty="0" smtClean="0">
                <a:effectLst/>
              </a:rPr>
              <a:t> бас </a:t>
            </a:r>
            <a:r>
              <a:rPr lang="ru-RU" baseline="0" dirty="0" err="1" smtClean="0">
                <a:effectLst/>
              </a:rPr>
              <a:t>тартса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теріске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шығаруды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жауапты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бір</a:t>
            </a:r>
            <a:r>
              <a:rPr lang="ru-RU" baseline="0" dirty="0" smtClean="0">
                <a:effectLst/>
              </a:rPr>
              <a:t> ай </a:t>
            </a:r>
            <a:r>
              <a:rPr lang="ru-RU" baseline="0" dirty="0" err="1" smtClean="0">
                <a:effectLst/>
              </a:rPr>
              <a:t>ішінде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жарияламаса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сондай-ақ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сол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таратылған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жағдайда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сотта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қаралады</a:t>
            </a:r>
            <a:r>
              <a:rPr lang="ru-RU" baseline="0" dirty="0" smtClean="0">
                <a:effectLst/>
              </a:rPr>
              <a:t>. </a:t>
            </a:r>
          </a:p>
          <a:p>
            <a:pPr fontAlgn="t"/>
            <a:r>
              <a:rPr lang="ru-RU" dirty="0" smtClean="0">
                <a:effectLst/>
              </a:rPr>
              <a:t>5. </a:t>
            </a:r>
            <a:r>
              <a:rPr lang="ru-RU" dirty="0" err="1" smtClean="0">
                <a:effectLst/>
              </a:rPr>
              <a:t>Соттың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заңды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күшіне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енген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шешімін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орындағанда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таратылған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теріске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шығару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жауап</a:t>
            </a:r>
            <a:r>
              <a:rPr lang="ru-RU" dirty="0" smtClean="0">
                <a:effectLst/>
              </a:rPr>
              <a:t>: </a:t>
            </a:r>
            <a:r>
              <a:rPr lang="ru-RU" baseline="0" dirty="0" smtClean="0">
                <a:effectLst/>
              </a:rPr>
              <a:t> </a:t>
            </a:r>
            <a:r>
              <a:rPr lang="ru-RU" dirty="0" smtClean="0">
                <a:effectLst/>
              </a:rPr>
              <a:t> </a:t>
            </a:r>
          </a:p>
          <a:p>
            <a:pPr fontAlgn="t"/>
            <a:r>
              <a:rPr lang="ru-RU" dirty="0" smtClean="0">
                <a:effectLst/>
              </a:rPr>
              <a:t>1) </a:t>
            </a:r>
            <a:r>
              <a:rPr lang="ru-RU" dirty="0" err="1" smtClean="0">
                <a:effectLst/>
              </a:rPr>
              <a:t>жарыққа</a:t>
            </a:r>
            <a:r>
              <a:rPr lang="ru-RU" dirty="0" smtClean="0">
                <a:effectLst/>
              </a:rPr>
              <a:t> (</a:t>
            </a:r>
            <a:r>
              <a:rPr lang="ru-RU" dirty="0" err="1" smtClean="0">
                <a:effectLst/>
              </a:rPr>
              <a:t>эфирге</a:t>
            </a:r>
            <a:r>
              <a:rPr lang="ru-RU" dirty="0" smtClean="0">
                <a:effectLst/>
              </a:rPr>
              <a:t>) </a:t>
            </a:r>
            <a:r>
              <a:rPr lang="ru-RU" dirty="0" err="1" smtClean="0">
                <a:effectLst/>
              </a:rPr>
              <a:t>аптасына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бір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реттен</a:t>
            </a:r>
            <a:r>
              <a:rPr lang="ru-RU" baseline="0" dirty="0" smtClean="0">
                <a:effectLst/>
              </a:rPr>
              <a:t> кем </a:t>
            </a:r>
            <a:r>
              <a:rPr lang="ru-RU" baseline="0" dirty="0" err="1" smtClean="0">
                <a:effectLst/>
              </a:rPr>
              <a:t>шықпайтын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құралында</a:t>
            </a:r>
            <a:r>
              <a:rPr lang="ru-RU" baseline="0" dirty="0" smtClean="0">
                <a:effectLst/>
              </a:rPr>
              <a:t> – </a:t>
            </a:r>
            <a:r>
              <a:rPr lang="ru-RU" baseline="0" dirty="0" err="1" smtClean="0">
                <a:effectLst/>
              </a:rPr>
              <a:t>егер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арыз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беруші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басқаша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көрсетпесе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теріске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шығару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туралы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талапты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күннен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бастап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екі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тәулік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ішінде</a:t>
            </a:r>
            <a:r>
              <a:rPr lang="ru-RU" baseline="0" dirty="0" smtClean="0">
                <a:effectLst/>
              </a:rPr>
              <a:t>; </a:t>
            </a:r>
            <a:r>
              <a:rPr lang="ru-RU" dirty="0" smtClean="0">
                <a:effectLst/>
              </a:rPr>
              <a:t> </a:t>
            </a:r>
          </a:p>
          <a:p>
            <a:pPr fontAlgn="t"/>
            <a:r>
              <a:rPr lang="ru-RU" dirty="0" smtClean="0">
                <a:effectLst/>
              </a:rPr>
              <a:t>2) </a:t>
            </a:r>
            <a:r>
              <a:rPr lang="ru-RU" baseline="0" dirty="0" err="1" smtClean="0">
                <a:effectLst/>
              </a:rPr>
              <a:t>мерзімділігі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жарыққа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эфирге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шығу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уақыты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басқаша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құралдарында</a:t>
            </a:r>
            <a:r>
              <a:rPr lang="ru-RU" baseline="0" dirty="0" smtClean="0">
                <a:effectLst/>
              </a:rPr>
              <a:t> – </a:t>
            </a:r>
            <a:r>
              <a:rPr lang="ru-RU" baseline="0" dirty="0" err="1" smtClean="0">
                <a:effectLst/>
              </a:rPr>
              <a:t>егер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арыз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беруші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басқаша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көрсетпесе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алдағы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жоспарланған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шығарылымында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жарияланады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беріледі</a:t>
            </a:r>
            <a:r>
              <a:rPr lang="ru-RU" dirty="0" smtClean="0">
                <a:effectLst/>
              </a:rPr>
              <a:t>.</a:t>
            </a:r>
            <a:r>
              <a:rPr lang="ru-RU" baseline="0" dirty="0" smtClean="0">
                <a:effectLst/>
              </a:rPr>
              <a:t> </a:t>
            </a:r>
            <a:r>
              <a:rPr lang="ru-RU" dirty="0" smtClean="0">
                <a:effectLst/>
              </a:rPr>
              <a:t> </a:t>
            </a:r>
            <a:r>
              <a:rPr lang="ru-RU" baseline="0" dirty="0" smtClean="0">
                <a:effectLst/>
              </a:rPr>
              <a:t> </a:t>
            </a:r>
            <a:endParaRPr lang="ru-RU" dirty="0" smtClean="0">
              <a:effectLst/>
            </a:endParaRPr>
          </a:p>
          <a:p>
            <a:pPr fontAlgn="t"/>
            <a:r>
              <a:rPr lang="ru-RU" dirty="0" smtClean="0">
                <a:effectLst/>
              </a:rPr>
              <a:t>6. </a:t>
            </a:r>
            <a:r>
              <a:rPr lang="ru-RU" dirty="0" err="1" smtClean="0">
                <a:effectLst/>
              </a:rPr>
              <a:t>Өзінің</a:t>
            </a:r>
            <a:r>
              <a:rPr lang="ru-RU" dirty="0" smtClean="0">
                <a:effectLst/>
              </a:rPr>
              <a:t> ар-</a:t>
            </a:r>
            <a:r>
              <a:rPr lang="ru-RU" dirty="0" err="1" smtClean="0">
                <a:effectLst/>
              </a:rPr>
              <a:t>намысы</a:t>
            </a:r>
            <a:r>
              <a:rPr lang="ru-RU" dirty="0" smtClean="0">
                <a:effectLst/>
              </a:rPr>
              <a:t> мен </a:t>
            </a:r>
            <a:r>
              <a:rPr lang="ru-RU" dirty="0" err="1" smtClean="0">
                <a:effectLst/>
              </a:rPr>
              <a:t>іскерлік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абыройына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нұқсан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келтірген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мәліметтер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таратылған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азамат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мәліметтерді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теріске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шығару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құқығымен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қатар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сол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мәліметтердің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таралуынан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келген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шығындар</a:t>
            </a:r>
            <a:r>
              <a:rPr lang="ru-RU" baseline="0" dirty="0" smtClean="0">
                <a:effectLst/>
              </a:rPr>
              <a:t> мен </a:t>
            </a:r>
            <a:r>
              <a:rPr lang="ru-RU" baseline="0" dirty="0" err="1" smtClean="0">
                <a:effectLst/>
              </a:rPr>
              <a:t>моральдық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шығынды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қайтаруды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талап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етуге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құқылы</a:t>
            </a:r>
            <a:r>
              <a:rPr lang="ru-RU" baseline="0" dirty="0" smtClean="0">
                <a:effectLst/>
              </a:rPr>
              <a:t>. </a:t>
            </a:r>
          </a:p>
          <a:p>
            <a:pPr fontAlgn="t"/>
            <a:r>
              <a:rPr lang="ru-RU" dirty="0" err="1" smtClean="0">
                <a:effectLst/>
              </a:rPr>
              <a:t>Өзінің</a:t>
            </a:r>
            <a:r>
              <a:rPr lang="ru-RU" dirty="0" smtClean="0">
                <a:effectLst/>
              </a:rPr>
              <a:t> ар-</a:t>
            </a:r>
            <a:r>
              <a:rPr lang="ru-RU" dirty="0" err="1" smtClean="0">
                <a:effectLst/>
              </a:rPr>
              <a:t>намысы</a:t>
            </a:r>
            <a:r>
              <a:rPr lang="ru-RU" dirty="0" smtClean="0">
                <a:effectLst/>
              </a:rPr>
              <a:t> мен </a:t>
            </a:r>
            <a:r>
              <a:rPr lang="ru-RU" dirty="0" err="1" smtClean="0">
                <a:effectLst/>
              </a:rPr>
              <a:t>іскерлік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абыройына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нұқсан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келтірген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мәліметтер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таратылған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тұлға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мәліметтерді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теріске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шығарумен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қатар</a:t>
            </a:r>
            <a:r>
              <a:rPr lang="ru-RU" baseline="0" dirty="0" smtClean="0">
                <a:effectLst/>
              </a:rPr>
              <a:t>, Қазақстан </a:t>
            </a:r>
            <a:r>
              <a:rPr lang="ru-RU" baseline="0" dirty="0" err="1" smtClean="0">
                <a:effectLst/>
              </a:rPr>
              <a:t>Республикасының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заңнамалары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бекіткен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тәртіп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бойынша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сол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мәліметтердің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таралуынан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келген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шығындарды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талап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етуге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құқылы</a:t>
            </a:r>
            <a:r>
              <a:rPr lang="ru-RU" baseline="0" dirty="0" smtClean="0">
                <a:effectLst/>
              </a:rPr>
              <a:t>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44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dirty="0" smtClean="0"/>
              <a:t>Слайдқа</a:t>
            </a:r>
            <a:r>
              <a:rPr lang="kk-KZ" baseline="0" dirty="0" smtClean="0"/>
              <a:t> жазба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654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dirty="0" smtClean="0"/>
              <a:t>Слайдқа</a:t>
            </a:r>
            <a:r>
              <a:rPr lang="kk-KZ" baseline="0" dirty="0" smtClean="0"/>
              <a:t> жазба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44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ru-RU" b="1" dirty="0" smtClean="0">
                <a:effectLst/>
              </a:rPr>
              <a:t>БАҚ </a:t>
            </a:r>
            <a:r>
              <a:rPr lang="ru-RU" b="1" dirty="0" err="1" smtClean="0">
                <a:effectLst/>
              </a:rPr>
              <a:t>туралы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заңға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жаңа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түзетулер</a:t>
            </a:r>
            <a:r>
              <a:rPr lang="en-US" b="1" dirty="0" smtClean="0">
                <a:effectLst/>
              </a:rPr>
              <a:t>: </a:t>
            </a:r>
            <a:endParaRPr lang="ru-RU" b="1" dirty="0" smtClean="0">
              <a:effectLst/>
            </a:endParaRPr>
          </a:p>
          <a:p>
            <a:pPr fontAlgn="t"/>
            <a:r>
              <a:rPr lang="ru-RU" dirty="0" smtClean="0">
                <a:effectLst/>
              </a:rPr>
              <a:t>1. </a:t>
            </a:r>
            <a:r>
              <a:rPr lang="ru-RU" dirty="0" err="1" smtClean="0">
                <a:effectLst/>
              </a:rPr>
              <a:t>Бұқаралық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құралдарында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 телекоммуникация </a:t>
            </a:r>
            <a:r>
              <a:rPr lang="ru-RU" dirty="0" err="1" smtClean="0">
                <a:effectLst/>
              </a:rPr>
              <a:t>желілерінде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тұлғаның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өзімен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қосқанда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ата-анасының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басқа</a:t>
            </a:r>
            <a:r>
              <a:rPr lang="ru-RU" baseline="0" dirty="0" smtClean="0">
                <a:effectLst/>
              </a:rPr>
              <a:t> да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өкілдерінің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дербес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биометрлік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деректерін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сондай-ақ</a:t>
            </a:r>
            <a:r>
              <a:rPr lang="ru-RU" baseline="0" dirty="0" smtClean="0">
                <a:effectLst/>
              </a:rPr>
              <a:t>:</a:t>
            </a:r>
          </a:p>
          <a:p>
            <a:pPr marL="228600" indent="-228600" fontAlgn="t">
              <a:buAutoNum type="arabicParenR"/>
            </a:pPr>
            <a:r>
              <a:rPr lang="ru-RU" baseline="0" dirty="0" err="1" smtClean="0">
                <a:effectLst/>
              </a:rPr>
              <a:t>құқыққа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қайшы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әрекеттер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әрекетсіздіктер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салдарынан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зардап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шеккен</a:t>
            </a:r>
            <a:r>
              <a:rPr lang="ru-RU" baseline="0" dirty="0" smtClean="0">
                <a:effectLst/>
              </a:rPr>
              <a:t> бала;</a:t>
            </a:r>
          </a:p>
          <a:p>
            <a:pPr marL="228600" indent="-228600" fontAlgn="t">
              <a:buAutoNum type="arabicParenR"/>
            </a:pPr>
            <a:r>
              <a:rPr lang="ru-RU" baseline="0" dirty="0" err="1" smtClean="0">
                <a:effectLst/>
              </a:rPr>
              <a:t>әкімшілік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қылмыстық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құқықбұзушылық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жасағаны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үшін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күдікті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болған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айыпталған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кәмелет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жасына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толмағандар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туралы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жеке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басты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анықтауға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мүмкіндік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беретін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өзге</a:t>
            </a:r>
            <a:r>
              <a:rPr lang="ru-RU" baseline="0" dirty="0" smtClean="0">
                <a:effectLst/>
              </a:rPr>
              <a:t> де </a:t>
            </a:r>
            <a:r>
              <a:rPr lang="ru-RU" baseline="0" dirty="0" err="1" smtClean="0">
                <a:effectLst/>
              </a:rPr>
              <a:t>ақпараттарды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таратуға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тыйым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салынады</a:t>
            </a:r>
            <a:r>
              <a:rPr lang="ru-RU" baseline="0" dirty="0" smtClean="0">
                <a:effectLst/>
              </a:rPr>
              <a:t>. </a:t>
            </a:r>
          </a:p>
          <a:p>
            <a:pPr marL="0" indent="0" fontAlgn="t">
              <a:buNone/>
            </a:pPr>
            <a:r>
              <a:rPr lang="ru-RU" dirty="0" err="1" smtClean="0">
                <a:effectLst/>
              </a:rPr>
              <a:t>Тармақша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күші</a:t>
            </a:r>
            <a:r>
              <a:rPr lang="ru-RU" dirty="0" smtClean="0">
                <a:effectLst/>
              </a:rPr>
              <a:t>: </a:t>
            </a:r>
            <a:r>
              <a:rPr lang="ru-RU" dirty="0" err="1" smtClean="0">
                <a:effectLst/>
              </a:rPr>
              <a:t>аталмыш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тармақтың</a:t>
            </a:r>
            <a:r>
              <a:rPr lang="ru-RU" baseline="0" dirty="0" smtClean="0">
                <a:effectLst/>
              </a:rPr>
              <a:t> </a:t>
            </a:r>
            <a:r>
              <a:rPr lang="ru-RU" dirty="0" smtClean="0">
                <a:effectLst/>
              </a:rPr>
              <a:t>2) </a:t>
            </a:r>
            <a:r>
              <a:rPr lang="ru-RU" dirty="0" err="1" smtClean="0">
                <a:effectLst/>
              </a:rPr>
              <a:t>бөлімінің</a:t>
            </a:r>
            <a:r>
              <a:rPr lang="ru-RU" dirty="0" smtClean="0">
                <a:effectLst/>
              </a:rPr>
              <a:t> сот </a:t>
            </a:r>
            <a:r>
              <a:rPr lang="ru-RU" dirty="0" err="1" smtClean="0">
                <a:effectLst/>
              </a:rPr>
              <a:t>арқылы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ауыр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қылмыс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және</a:t>
            </a:r>
            <a:r>
              <a:rPr lang="ru-RU" dirty="0" smtClean="0">
                <a:effectLst/>
              </a:rPr>
              <a:t> (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) аса </a:t>
            </a:r>
            <a:r>
              <a:rPr lang="ru-RU" dirty="0" err="1" smtClean="0">
                <a:effectLst/>
              </a:rPr>
              <a:t>ауыр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қылмыс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жасады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деп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танылған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кәмелет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жасына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толмағандарға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оның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ішінде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олардың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ата-аналары</a:t>
            </a:r>
            <a:r>
              <a:rPr lang="ru-RU" baseline="0" dirty="0" smtClean="0">
                <a:effectLst/>
              </a:rPr>
              <a:t> мен </a:t>
            </a:r>
            <a:r>
              <a:rPr lang="ru-RU" baseline="0" dirty="0" err="1" smtClean="0">
                <a:effectLst/>
              </a:rPr>
              <a:t>өзге</a:t>
            </a:r>
            <a:r>
              <a:rPr lang="ru-RU" baseline="0" dirty="0" smtClean="0">
                <a:effectLst/>
              </a:rPr>
              <a:t> де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өкілдері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туралы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ақпаратқа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қатысы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жоқ</a:t>
            </a:r>
            <a:r>
              <a:rPr lang="ru-RU" dirty="0" smtClean="0">
                <a:effectLst/>
              </a:rPr>
              <a:t>.</a:t>
            </a:r>
          </a:p>
          <a:p>
            <a:pPr marL="0" indent="0" fontAlgn="t">
              <a:buNone/>
            </a:pPr>
            <a:r>
              <a:rPr lang="ru-RU" dirty="0" err="1" smtClean="0">
                <a:effectLst/>
              </a:rPr>
              <a:t>Аталмыш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тармақта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белгіленген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шектеу</a:t>
            </a:r>
            <a:r>
              <a:rPr lang="ru-RU" baseline="0" dirty="0" smtClean="0">
                <a:effectLst/>
              </a:rPr>
              <a:t> осы </a:t>
            </a:r>
            <a:r>
              <a:rPr lang="ru-RU" baseline="0" dirty="0" err="1" smtClean="0">
                <a:effectLst/>
              </a:rPr>
              <a:t>Заңның</a:t>
            </a:r>
            <a:r>
              <a:rPr lang="ru-RU" baseline="0" dirty="0" smtClean="0">
                <a:effectLst/>
              </a:rPr>
              <a:t> 25 </a:t>
            </a:r>
            <a:r>
              <a:rPr lang="ru-RU" baseline="0" dirty="0" err="1" smtClean="0">
                <a:effectLst/>
              </a:rPr>
              <a:t>бабының</a:t>
            </a:r>
            <a:r>
              <a:rPr lang="ru-RU" baseline="0" dirty="0" smtClean="0">
                <a:effectLst/>
              </a:rPr>
              <a:t> 2-2 </a:t>
            </a:r>
            <a:r>
              <a:rPr lang="ru-RU" baseline="0" dirty="0" err="1" smtClean="0">
                <a:effectLst/>
              </a:rPr>
              <a:t>тармағының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екінші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бөлімінде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қарастырылған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жағдайға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қатысы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жоқ</a:t>
            </a:r>
            <a:r>
              <a:rPr lang="ru-RU" baseline="0" dirty="0" smtClean="0">
                <a:effectLst/>
              </a:rPr>
              <a:t>;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44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ru-RU" b="1" dirty="0" smtClean="0">
                <a:effectLst/>
              </a:rPr>
              <a:t>БАҚ </a:t>
            </a:r>
            <a:r>
              <a:rPr lang="ru-RU" b="1" dirty="0" err="1" smtClean="0">
                <a:effectLst/>
              </a:rPr>
              <a:t>туралы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заңға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жаңа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түзетулер</a:t>
            </a:r>
            <a:r>
              <a:rPr lang="en-US" b="1" baseline="0" dirty="0" smtClean="0">
                <a:effectLst/>
              </a:rPr>
              <a:t>:</a:t>
            </a:r>
            <a:endParaRPr lang="en-US" b="1" dirty="0" smtClean="0">
              <a:effectLst/>
            </a:endParaRPr>
          </a:p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effectLst/>
              </a:rPr>
              <a:t>2-2. </a:t>
            </a:r>
            <a:r>
              <a:rPr lang="ru-RU" dirty="0" err="1" smtClean="0">
                <a:effectLst/>
              </a:rPr>
              <a:t>Бұқаралық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құралының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меншік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иесі</a:t>
            </a:r>
            <a:r>
              <a:rPr lang="ru-RU" baseline="0" dirty="0" smtClean="0">
                <a:effectLst/>
              </a:rPr>
              <a:t>, бас редакторы (редакторы), </a:t>
            </a:r>
            <a:r>
              <a:rPr lang="ru-RU" baseline="0" dirty="0" err="1" smtClean="0">
                <a:effectLst/>
              </a:rPr>
              <a:t>тілшісі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оның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ішінде</a:t>
            </a:r>
            <a:r>
              <a:rPr lang="ru-RU" baseline="0" dirty="0" smtClean="0">
                <a:effectLst/>
              </a:rPr>
              <a:t>, интернет-</a:t>
            </a:r>
            <a:r>
              <a:rPr lang="ru-RU" baseline="0" dirty="0" err="1" smtClean="0">
                <a:effectLst/>
              </a:rPr>
              <a:t>ресурстарды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қолданатын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жеке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тұлғалар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таратылған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хабарламалар</a:t>
            </a:r>
            <a:r>
              <a:rPr lang="ru-RU" baseline="0" dirty="0" smtClean="0">
                <a:effectLst/>
              </a:rPr>
              <a:t> мен </a:t>
            </a:r>
            <a:r>
              <a:rPr lang="ru-RU" baseline="0" dirty="0" err="1" smtClean="0">
                <a:effectLst/>
              </a:rPr>
              <a:t>материалдарда</a:t>
            </a:r>
            <a:r>
              <a:rPr lang="ru-RU" baseline="0" dirty="0" smtClean="0">
                <a:effectLst/>
              </a:rPr>
              <a:t> осы </a:t>
            </a:r>
            <a:r>
              <a:rPr lang="ru-RU" baseline="0" dirty="0" err="1" smtClean="0">
                <a:effectLst/>
              </a:rPr>
              <a:t>Заңның</a:t>
            </a:r>
            <a:r>
              <a:rPr lang="ru-RU" baseline="0" dirty="0" smtClean="0">
                <a:effectLst/>
              </a:rPr>
              <a:t> 14 </a:t>
            </a:r>
            <a:r>
              <a:rPr lang="ru-RU" baseline="0" dirty="0" err="1" smtClean="0">
                <a:effectLst/>
              </a:rPr>
              <a:t>бабындағы</a:t>
            </a:r>
            <a:r>
              <a:rPr lang="ru-RU" baseline="0" dirty="0" smtClean="0">
                <a:effectLst/>
              </a:rPr>
              <a:t> 3-4 </a:t>
            </a:r>
            <a:r>
              <a:rPr lang="ru-RU" baseline="0" dirty="0" err="1" smtClean="0">
                <a:effectLst/>
              </a:rPr>
              <a:t>тармағында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көрсетілген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ақпараттарды</a:t>
            </a:r>
            <a:r>
              <a:rPr lang="ru-RU" baseline="0" dirty="0" smtClean="0">
                <a:effectLst/>
              </a:rPr>
              <a:t>, тек сот </a:t>
            </a:r>
            <a:r>
              <a:rPr lang="ru-RU" baseline="0" dirty="0" err="1" smtClean="0">
                <a:effectLst/>
              </a:rPr>
              <a:t>арқылы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ауыр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аса </a:t>
            </a:r>
            <a:r>
              <a:rPr lang="ru-RU" baseline="0" dirty="0" err="1" smtClean="0">
                <a:effectLst/>
              </a:rPr>
              <a:t>ауыр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қылмыстар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жасағаны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үшін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кінәлі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деп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табылған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кәмелет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жасына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толғандарды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қоспағанда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құқықбұзушылық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әрекеттер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әрекетсіздіктер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нәтижесінде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зардап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шеккен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баланың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әкімшілік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қылмыстық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құқықбұзушылық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жасады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деп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күдікке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ілінген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айыпталған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кәмелет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жасына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толмағандардың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құқықтары</a:t>
            </a:r>
            <a:r>
              <a:rPr lang="ru-RU" baseline="0" dirty="0" smtClean="0">
                <a:effectLst/>
              </a:rPr>
              <a:t> мен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мүдделерін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қорғау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мақсатында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жүзеге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асырылғанын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қоспағанда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ондай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ақпаратты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таратуға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оның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ішінде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олардың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ата-аналары</a:t>
            </a:r>
            <a:r>
              <a:rPr lang="ru-RU" baseline="0" dirty="0" smtClean="0">
                <a:effectLst/>
              </a:rPr>
              <a:t> мен </a:t>
            </a:r>
            <a:r>
              <a:rPr lang="ru-RU" baseline="0" dirty="0" err="1" smtClean="0">
                <a:effectLst/>
              </a:rPr>
              <a:t>өзге</a:t>
            </a:r>
            <a:r>
              <a:rPr lang="ru-RU" baseline="0" dirty="0" smtClean="0">
                <a:effectLst/>
              </a:rPr>
              <a:t> де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өкілдері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туралы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ақпаратты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жария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етуге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құқылы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емес</a:t>
            </a:r>
            <a:r>
              <a:rPr lang="ru-RU" baseline="0" dirty="0" smtClean="0">
                <a:effectLst/>
              </a:rPr>
              <a:t>. </a:t>
            </a:r>
          </a:p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>
                <a:effectLst/>
              </a:rPr>
              <a:t>Осы </a:t>
            </a:r>
            <a:r>
              <a:rPr lang="ru-RU" baseline="0" dirty="0" err="1" smtClean="0">
                <a:effectLst/>
              </a:rPr>
              <a:t>тармақтың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бірінші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бөлімінде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көрсетілген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құралдарында</a:t>
            </a:r>
            <a:r>
              <a:rPr lang="ru-RU" baseline="0" dirty="0" smtClean="0">
                <a:effectLst/>
              </a:rPr>
              <a:t>: </a:t>
            </a:r>
          </a:p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effectLst/>
              </a:rPr>
              <a:t>1) он </a:t>
            </a:r>
            <a:r>
              <a:rPr lang="ru-RU" dirty="0" err="1" smtClean="0">
                <a:effectLst/>
              </a:rPr>
              <a:t>төрт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жасқа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толған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құқықбұзушылық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әрекет</a:t>
            </a:r>
            <a:r>
              <a:rPr lang="ru-RU" dirty="0" smtClean="0">
                <a:effectLst/>
              </a:rPr>
              <a:t> (</a:t>
            </a:r>
            <a:r>
              <a:rPr lang="ru-RU" dirty="0" err="1" smtClean="0">
                <a:effectLst/>
              </a:rPr>
              <a:t>әрекетсіздік</a:t>
            </a:r>
            <a:r>
              <a:rPr lang="ru-RU" dirty="0" smtClean="0">
                <a:effectLst/>
              </a:rPr>
              <a:t>) </a:t>
            </a:r>
            <a:r>
              <a:rPr lang="ru-RU" dirty="0" err="1" smtClean="0">
                <a:effectLst/>
              </a:rPr>
              <a:t>салдарынан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зардап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шеккен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кәмелет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жасқа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толмаған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баланың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өкілдерінің</a:t>
            </a:r>
            <a:r>
              <a:rPr lang="ru-RU" baseline="0" dirty="0" smtClean="0">
                <a:effectLst/>
              </a:rPr>
              <a:t>; </a:t>
            </a:r>
            <a:r>
              <a:rPr lang="ru-RU" dirty="0" smtClean="0">
                <a:effectLst/>
              </a:rPr>
              <a:t>  </a:t>
            </a:r>
          </a:p>
          <a:p>
            <a:pPr fontAlgn="t"/>
            <a:r>
              <a:rPr lang="ru-RU" dirty="0" smtClean="0">
                <a:effectLst/>
              </a:rPr>
              <a:t>2) он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төрт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жасқа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толмаған</a:t>
            </a:r>
            <a:r>
              <a:rPr lang="ru-RU" baseline="0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құқықбұзушылық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әрекет</a:t>
            </a:r>
            <a:r>
              <a:rPr lang="ru-RU" dirty="0" smtClean="0">
                <a:effectLst/>
              </a:rPr>
              <a:t> (</a:t>
            </a:r>
            <a:r>
              <a:rPr lang="ru-RU" dirty="0" err="1" smtClean="0">
                <a:effectLst/>
              </a:rPr>
              <a:t>әрекетсіздік</a:t>
            </a:r>
            <a:r>
              <a:rPr lang="ru-RU" dirty="0" smtClean="0">
                <a:effectLst/>
              </a:rPr>
              <a:t>) </a:t>
            </a:r>
            <a:r>
              <a:rPr lang="ru-RU" dirty="0" err="1" smtClean="0">
                <a:effectLst/>
              </a:rPr>
              <a:t>салдарынан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зардап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шеккен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кәмелет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жасқа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толмаған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баланың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өкілінің</a:t>
            </a:r>
            <a:r>
              <a:rPr lang="ru-RU" baseline="0" dirty="0" smtClean="0">
                <a:effectLst/>
              </a:rPr>
              <a:t>; </a:t>
            </a:r>
            <a:r>
              <a:rPr lang="ru-RU" dirty="0" smtClean="0">
                <a:effectLst/>
              </a:rPr>
              <a:t> </a:t>
            </a:r>
          </a:p>
          <a:p>
            <a:pPr fontAlgn="t"/>
            <a:r>
              <a:rPr lang="ru-RU" dirty="0" smtClean="0">
                <a:effectLst/>
              </a:rPr>
              <a:t>3) он </a:t>
            </a:r>
            <a:r>
              <a:rPr lang="ru-RU" dirty="0" err="1" smtClean="0">
                <a:effectLst/>
              </a:rPr>
              <a:t>алты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жасқа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толған</a:t>
            </a:r>
            <a:r>
              <a:rPr lang="ru-RU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әкімшілік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қылмыстық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құқықбұзушылық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жасаған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кәмелет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жасына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толмаған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баланың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өкілдерінің</a:t>
            </a:r>
            <a:r>
              <a:rPr lang="ru-RU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к</a:t>
            </a:r>
            <a:r>
              <a:rPr lang="ru-RU" b="0" dirty="0" err="1" smtClean="0">
                <a:effectLst/>
              </a:rPr>
              <a:t>елісімімен</a:t>
            </a:r>
            <a:r>
              <a:rPr lang="ru-RU" b="0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таралуы</a:t>
            </a:r>
            <a:r>
              <a:rPr lang="ru-RU" b="0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мүмкін</a:t>
            </a:r>
            <a:r>
              <a:rPr lang="ru-RU" b="0" baseline="0" dirty="0" smtClean="0">
                <a:effectLst/>
              </a:rPr>
              <a:t>. </a:t>
            </a:r>
            <a:endParaRPr lang="ru-RU" b="0" dirty="0" smtClean="0">
              <a:effectLst/>
            </a:endParaRPr>
          </a:p>
          <a:p>
            <a:pPr fontAlgn="t"/>
            <a:r>
              <a:rPr lang="ru-RU" dirty="0" err="1" smtClean="0">
                <a:effectLst/>
              </a:rPr>
              <a:t>Егер</a:t>
            </a:r>
            <a:r>
              <a:rPr lang="ru-RU" dirty="0" smtClean="0">
                <a:effectLst/>
              </a:rPr>
              <a:t> осы </a:t>
            </a:r>
            <a:r>
              <a:rPr lang="ru-RU" dirty="0" err="1" smtClean="0">
                <a:effectLst/>
              </a:rPr>
              <a:t>тармақтың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екінші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бөлімінде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көрсетілген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тұлғалардың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бірі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бұқаралық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құралдарында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ақпараттың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таралуына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келісімін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бермесе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келесідей</a:t>
            </a:r>
            <a:r>
              <a:rPr lang="ru-RU" dirty="0" smtClean="0">
                <a:effectLst/>
              </a:rPr>
              <a:t>:</a:t>
            </a:r>
          </a:p>
          <a:p>
            <a:pPr fontAlgn="t"/>
            <a:r>
              <a:rPr lang="ru-RU" dirty="0" smtClean="0">
                <a:effectLst/>
              </a:rPr>
              <a:t>1)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егер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өкіл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сол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құқықбұзушылық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әрекеттерді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әрекетсіздіктерді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жасағаны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үшін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күдікті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айыпты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болса</a:t>
            </a:r>
            <a:r>
              <a:rPr lang="ru-RU" baseline="0" dirty="0" smtClean="0">
                <a:effectLst/>
              </a:rPr>
              <a:t>, </a:t>
            </a:r>
            <a:r>
              <a:rPr lang="ru-RU" dirty="0" smtClean="0">
                <a:effectLst/>
              </a:rPr>
              <a:t>он </a:t>
            </a:r>
            <a:r>
              <a:rPr lang="ru-RU" dirty="0" err="1" smtClean="0">
                <a:effectLst/>
              </a:rPr>
              <a:t>төрт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жасқа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толған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және</a:t>
            </a:r>
            <a:r>
              <a:rPr lang="ru-RU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құқықбұзушылық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әрекеттер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әрекетсіздіктер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нәтижесінде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зардап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шеккен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кәмелет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жасына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толмаған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баланың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өкілдерінің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келісім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бермеуі</a:t>
            </a:r>
            <a:r>
              <a:rPr lang="ru-RU" baseline="0" dirty="0" smtClean="0">
                <a:effectLst/>
              </a:rPr>
              <a:t>; </a:t>
            </a:r>
            <a:endParaRPr lang="ru-RU" dirty="0" smtClean="0">
              <a:effectLst/>
            </a:endParaRPr>
          </a:p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effectLst/>
              </a:rPr>
              <a:t>2) </a:t>
            </a:r>
            <a:r>
              <a:rPr lang="ru-RU" dirty="0" err="1" smtClean="0">
                <a:effectLst/>
              </a:rPr>
              <a:t>егер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екінші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заңды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өкіл</a:t>
            </a:r>
            <a:r>
              <a:rPr lang="ru-RU" dirty="0" smtClean="0">
                <a:effectLst/>
              </a:rPr>
              <a:t> Қазақстан </a:t>
            </a:r>
            <a:r>
              <a:rPr lang="ru-RU" dirty="0" err="1" smtClean="0">
                <a:effectLst/>
              </a:rPr>
              <a:t>Республикасының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аумағынан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тыс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жерде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жүрсе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келісімін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алу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мүмкін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болмаса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зардап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шеккен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кәмелет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жасына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толмаған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баланың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тағы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бір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өкілінің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келісімі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жағдайларын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қоспағанда</a:t>
            </a:r>
            <a:r>
              <a:rPr lang="ru-RU" dirty="0" smtClean="0">
                <a:effectLst/>
              </a:rPr>
              <a:t>,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ол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ақпараттың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таралуына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тыйым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салынады</a:t>
            </a:r>
            <a:r>
              <a:rPr lang="ru-RU" dirty="0" smtClean="0">
                <a:effectLst/>
              </a:rPr>
              <a:t>. </a:t>
            </a:r>
          </a:p>
          <a:p>
            <a:pPr fontAlgn="t"/>
            <a:r>
              <a:rPr lang="ru-RU" dirty="0" smtClean="0">
                <a:effectLst/>
              </a:rPr>
              <a:t>2-3. </a:t>
            </a:r>
            <a:r>
              <a:rPr lang="ru-RU" dirty="0" err="1" smtClean="0">
                <a:effectLst/>
              </a:rPr>
              <a:t>Бұқаралық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құралдары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қылмысты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зерттеуге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қылмысқа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қатысы</a:t>
            </a:r>
            <a:r>
              <a:rPr lang="ru-RU" baseline="0" dirty="0" smtClean="0">
                <a:effectLst/>
              </a:rPr>
              <a:t> бар </a:t>
            </a:r>
            <a:r>
              <a:rPr lang="ru-RU" baseline="0" dirty="0" err="1" smtClean="0">
                <a:effectLst/>
              </a:rPr>
              <a:t>тұлғаларды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анықтауға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кәмелет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жасына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толмағандарды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іздестіруге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жәрдемдесу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мақсатында</a:t>
            </a:r>
            <a:r>
              <a:rPr lang="ru-RU" baseline="0" dirty="0" smtClean="0">
                <a:effectLst/>
              </a:rPr>
              <a:t> </a:t>
            </a:r>
            <a:r>
              <a:rPr lang="ru-RU" dirty="0" smtClean="0">
                <a:effectLst/>
              </a:rPr>
              <a:t>Қазақстан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Республикасының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Қылмыстық-процессуалдық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кодексінде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белгіленген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талаптарды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сақтай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отырып</a:t>
            </a:r>
            <a:r>
              <a:rPr lang="ru-RU" baseline="0" dirty="0" smtClean="0">
                <a:effectLst/>
              </a:rPr>
              <a:t>,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көрсетілген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мақсатқа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жету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үшін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қажетті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көлемде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</a:t>
            </a:r>
            <a:r>
              <a:rPr lang="ru-RU" baseline="0" dirty="0" err="1" smtClean="0">
                <a:effectLst/>
              </a:rPr>
              <a:t>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құралдарында</a:t>
            </a:r>
            <a:r>
              <a:rPr lang="ru-RU" baseline="0" dirty="0" smtClean="0">
                <a:effectLst/>
              </a:rPr>
              <a:t> осы </a:t>
            </a:r>
            <a:r>
              <a:rPr lang="ru-RU" baseline="0" dirty="0" err="1" smtClean="0">
                <a:effectLst/>
              </a:rPr>
              <a:t>баптың</a:t>
            </a:r>
            <a:r>
              <a:rPr lang="ru-RU" baseline="0" dirty="0" smtClean="0">
                <a:effectLst/>
              </a:rPr>
              <a:t> 2-2 </a:t>
            </a:r>
            <a:r>
              <a:rPr lang="ru-RU" baseline="0" dirty="0" err="1" smtClean="0">
                <a:effectLst/>
              </a:rPr>
              <a:t>тармағының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екінші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бөлімінде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белгіленген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тұлғалардың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келісімін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алмастан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кәмелет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жасына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толмағандарға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қатысты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мәліметтерді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таратуға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құқылы</a:t>
            </a:r>
            <a:r>
              <a:rPr lang="ru-RU" dirty="0" smtClean="0">
                <a:effectLst/>
              </a:rPr>
              <a:t>.»;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4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err="1" smtClean="0"/>
              <a:t>Заң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жылдан</a:t>
            </a:r>
            <a:r>
              <a:rPr lang="ru-RU" dirty="0" smtClean="0"/>
              <a:t> </a:t>
            </a:r>
            <a:r>
              <a:rPr lang="ru-RU" dirty="0" err="1" smtClean="0"/>
              <a:t>астам</a:t>
            </a:r>
            <a:r>
              <a:rPr lang="ru-RU" dirty="0" smtClean="0"/>
              <a:t> </a:t>
            </a:r>
            <a:r>
              <a:rPr lang="ru-RU" dirty="0" err="1" smtClean="0"/>
              <a:t>уақыт</a:t>
            </a:r>
            <a:r>
              <a:rPr lang="ru-RU" dirty="0" smtClean="0"/>
              <a:t> </a:t>
            </a:r>
            <a:r>
              <a:rPr lang="ru-RU" dirty="0" err="1" smtClean="0"/>
              <a:t>талқыланды</a:t>
            </a:r>
            <a:r>
              <a:rPr lang="ru-RU" dirty="0" smtClean="0"/>
              <a:t>. </a:t>
            </a:r>
            <a:r>
              <a:rPr lang="ru-RU" dirty="0" err="1" smtClean="0"/>
              <a:t>Заңның</a:t>
            </a:r>
            <a:r>
              <a:rPr lang="ru-RU" dirty="0" smtClean="0"/>
              <a:t> </a:t>
            </a:r>
            <a:r>
              <a:rPr lang="ru-RU" dirty="0" err="1" smtClean="0"/>
              <a:t>біз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айрықша</a:t>
            </a:r>
            <a:r>
              <a:rPr lang="ru-RU" dirty="0" smtClean="0"/>
              <a:t> </a:t>
            </a:r>
            <a:r>
              <a:rPr lang="ru-RU" dirty="0" err="1" smtClean="0"/>
              <a:t>маңыздысы</a:t>
            </a:r>
            <a:r>
              <a:rPr lang="ru-RU" dirty="0" smtClean="0"/>
              <a:t> </a:t>
            </a:r>
            <a:r>
              <a:rPr lang="ru-RU" baseline="0" dirty="0" smtClean="0"/>
              <a:t>– </a:t>
            </a:r>
            <a:r>
              <a:rPr lang="ru-RU" baseline="0" dirty="0" err="1" smtClean="0"/>
              <a:t>журналистер</a:t>
            </a:r>
            <a:r>
              <a:rPr lang="ru-RU" baseline="0" dirty="0" smtClean="0"/>
              <a:t> мен БАҚ </a:t>
            </a:r>
            <a:r>
              <a:rPr lang="ru-RU" baseline="0" dirty="0" err="1" smtClean="0"/>
              <a:t>жұмысын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реттейтін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бөлімі</a:t>
            </a:r>
            <a:r>
              <a:rPr lang="ru-RU" baseline="0" dirty="0" smtClean="0"/>
              <a:t>. </a:t>
            </a:r>
            <a:r>
              <a:rPr lang="ru-RU" baseline="0" dirty="0" err="1" smtClean="0"/>
              <a:t>Бұл</a:t>
            </a:r>
            <a:r>
              <a:rPr lang="ru-RU" baseline="0" dirty="0" smtClean="0"/>
              <a:t> </a:t>
            </a:r>
            <a:r>
              <a:rPr lang="ru-RU" baseline="0" dirty="0" err="1" smtClean="0">
                <a:solidFill>
                  <a:srgbClr val="FF0000"/>
                </a:solidFill>
              </a:rPr>
              <a:t>бөлімде</a:t>
            </a:r>
            <a:r>
              <a:rPr lang="ru-RU" baseline="0" dirty="0" smtClean="0"/>
              <a:t> БАҚ </a:t>
            </a:r>
            <a:r>
              <a:rPr lang="ru-RU" baseline="0" dirty="0" err="1" smtClean="0"/>
              <a:t>туралы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жарнама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туралы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телерадио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хабарларын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тарату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туралы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заңдарға</a:t>
            </a:r>
            <a:r>
              <a:rPr lang="ru-RU" baseline="0" dirty="0" smtClean="0"/>
              <a:t>, ҚР </a:t>
            </a:r>
            <a:r>
              <a:rPr lang="ru-RU" baseline="0" dirty="0" err="1" smtClean="0"/>
              <a:t>Әкімшілік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құқық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бұзушылық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туралы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кодексіне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авторлық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құқық</a:t>
            </a:r>
            <a:r>
              <a:rPr lang="ru-RU" baseline="0" dirty="0" smtClean="0"/>
              <a:t> пен </a:t>
            </a:r>
            <a:r>
              <a:rPr lang="ru-RU" baseline="0" dirty="0" err="1" smtClean="0"/>
              <a:t>сабақтас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құқықтар</a:t>
            </a:r>
            <a:r>
              <a:rPr lang="ru-RU" baseline="0" dirty="0" smtClean="0"/>
              <a:t>  </a:t>
            </a:r>
            <a:r>
              <a:rPr lang="ru-RU" baseline="0" dirty="0" err="1" smtClean="0"/>
              <a:t>туралы</a:t>
            </a:r>
            <a:r>
              <a:rPr lang="ru-RU" baseline="0" dirty="0" smtClean="0"/>
              <a:t>  </a:t>
            </a:r>
            <a:r>
              <a:rPr lang="ru-RU" baseline="0" dirty="0" err="1" smtClean="0"/>
              <a:t>заңға</a:t>
            </a:r>
            <a:r>
              <a:rPr lang="ru-RU" baseline="0" dirty="0" smtClean="0"/>
              <a:t>  </a:t>
            </a:r>
            <a:r>
              <a:rPr lang="ru-RU" baseline="0" dirty="0" err="1" smtClean="0"/>
              <a:t>түзетулер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енгізілді</a:t>
            </a:r>
            <a:r>
              <a:rPr lang="ru-RU" baseline="0" dirty="0" smtClean="0"/>
              <a:t>. </a:t>
            </a:r>
            <a:r>
              <a:rPr lang="ru-RU" baseline="0" dirty="0" err="1" smtClean="0"/>
              <a:t>Бұл</a:t>
            </a:r>
            <a:r>
              <a:rPr lang="ru-RU" baseline="0" dirty="0" smtClean="0"/>
              <a:t> тек </a:t>
            </a:r>
            <a:r>
              <a:rPr lang="ru-RU" baseline="0" dirty="0" err="1" smtClean="0"/>
              <a:t>бұқаралық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ақпарат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құралдары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туралы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заңға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енгізілген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түзетулер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туралы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вебинар</a:t>
            </a:r>
            <a:r>
              <a:rPr lang="ru-RU" baseline="0" dirty="0" smtClean="0"/>
              <a:t>. </a:t>
            </a:r>
            <a:r>
              <a:rPr lang="ru-RU" baseline="0" dirty="0" err="1" smtClean="0"/>
              <a:t>Жарнама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туралы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және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телерадио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хабарларын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тарату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туралы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басқа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заңдарға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енгізілген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түзетулерді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келесі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вебинар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аясында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талқылауды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ұсынамын</a:t>
            </a:r>
            <a:r>
              <a:rPr lang="ru-RU" baseline="0" dirty="0" smtClean="0"/>
              <a:t>. </a:t>
            </a:r>
            <a:r>
              <a:rPr lang="ru-RU" baseline="0" dirty="0" err="1" smtClean="0"/>
              <a:t>Қабылданған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заң</a:t>
            </a:r>
            <a:r>
              <a:rPr lang="ru-RU" baseline="0" dirty="0" smtClean="0"/>
              <a:t> 29 </a:t>
            </a:r>
            <a:r>
              <a:rPr lang="ru-RU" baseline="0" dirty="0" err="1" smtClean="0"/>
              <a:t>желтоқсанда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жарияланды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яғни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бүгінгі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күннен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бастап</a:t>
            </a:r>
            <a:r>
              <a:rPr lang="ru-RU" baseline="0" dirty="0" smtClean="0"/>
              <a:t> </a:t>
            </a:r>
            <a:r>
              <a:rPr lang="ru-RU" baseline="0" dirty="0" err="1" smtClean="0"/>
              <a:t>әсіресе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журналистер</a:t>
            </a:r>
            <a:r>
              <a:rPr lang="ru-RU" baseline="0" dirty="0" smtClean="0"/>
              <a:t> мен БАҚ-</a:t>
            </a:r>
            <a:r>
              <a:rPr lang="ru-RU" baseline="0" dirty="0" err="1" smtClean="0"/>
              <a:t>қа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қатысты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барлық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ережесі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қолданысқа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еніп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отыр</a:t>
            </a:r>
            <a:r>
              <a:rPr lang="ru-RU" baseline="0" dirty="0" smtClean="0"/>
              <a:t>. 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084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effectLst/>
              </a:rPr>
              <a:t>2-2. </a:t>
            </a:r>
            <a:r>
              <a:rPr lang="ru-RU" dirty="0" err="1" smtClean="0">
                <a:effectLst/>
              </a:rPr>
              <a:t>Бұқаралық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құралының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меншік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иесі</a:t>
            </a:r>
            <a:r>
              <a:rPr lang="ru-RU" baseline="0" dirty="0" smtClean="0">
                <a:effectLst/>
              </a:rPr>
              <a:t>, бас редакторы (редакторы), </a:t>
            </a:r>
            <a:r>
              <a:rPr lang="ru-RU" baseline="0" dirty="0" err="1" smtClean="0">
                <a:effectLst/>
              </a:rPr>
              <a:t>тілшісі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оның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ішінде</a:t>
            </a:r>
            <a:r>
              <a:rPr lang="ru-RU" baseline="0" dirty="0" smtClean="0">
                <a:effectLst/>
              </a:rPr>
              <a:t>, интернет-</a:t>
            </a:r>
            <a:r>
              <a:rPr lang="ru-RU" baseline="0" dirty="0" err="1" smtClean="0">
                <a:effectLst/>
              </a:rPr>
              <a:t>ресурстарды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қолданатын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жеке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тұлғалар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таратылған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хабарламалар</a:t>
            </a:r>
            <a:r>
              <a:rPr lang="ru-RU" baseline="0" dirty="0" smtClean="0">
                <a:effectLst/>
              </a:rPr>
              <a:t> мен </a:t>
            </a:r>
            <a:r>
              <a:rPr lang="ru-RU" baseline="0" dirty="0" err="1" smtClean="0">
                <a:effectLst/>
              </a:rPr>
              <a:t>материалдарда</a:t>
            </a:r>
            <a:r>
              <a:rPr lang="ru-RU" baseline="0" dirty="0" smtClean="0">
                <a:effectLst/>
              </a:rPr>
              <a:t> осы </a:t>
            </a:r>
            <a:r>
              <a:rPr lang="ru-RU" baseline="0" dirty="0" err="1" smtClean="0">
                <a:effectLst/>
              </a:rPr>
              <a:t>Заңның</a:t>
            </a:r>
            <a:r>
              <a:rPr lang="ru-RU" baseline="0" dirty="0" smtClean="0">
                <a:effectLst/>
              </a:rPr>
              <a:t> 14 </a:t>
            </a:r>
            <a:r>
              <a:rPr lang="ru-RU" baseline="0" dirty="0" err="1" smtClean="0">
                <a:effectLst/>
              </a:rPr>
              <a:t>бабындағы</a:t>
            </a:r>
            <a:r>
              <a:rPr lang="ru-RU" baseline="0" dirty="0" smtClean="0">
                <a:effectLst/>
              </a:rPr>
              <a:t> 3-4 </a:t>
            </a:r>
            <a:r>
              <a:rPr lang="ru-RU" baseline="0" dirty="0" err="1" smtClean="0">
                <a:effectLst/>
              </a:rPr>
              <a:t>тармағында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көрсетілген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ақпараттарды</a:t>
            </a:r>
            <a:r>
              <a:rPr lang="ru-RU" baseline="0" dirty="0" smtClean="0">
                <a:effectLst/>
              </a:rPr>
              <a:t>, тек сот </a:t>
            </a:r>
            <a:r>
              <a:rPr lang="ru-RU" baseline="0" dirty="0" err="1" smtClean="0">
                <a:effectLst/>
              </a:rPr>
              <a:t>арқылы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ауыр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аса </a:t>
            </a:r>
            <a:r>
              <a:rPr lang="ru-RU" baseline="0" dirty="0" err="1" smtClean="0">
                <a:effectLst/>
              </a:rPr>
              <a:t>ауыр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қылмыстар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жасағаны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үшін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кінәлі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деп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табылған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кәмелет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жасына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толғандарды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қоспағанда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құқықбұзушылық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әрекеттер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әрекетсіздіктер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нәтижесінде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зардап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шеккен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баланың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әкімшілік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қылмыстық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құқықбұзушылық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жасады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деп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күдікке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ілінген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айыпталған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кәмелет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жасына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толмағандардың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құқықтары</a:t>
            </a:r>
            <a:r>
              <a:rPr lang="ru-RU" baseline="0" dirty="0" smtClean="0">
                <a:effectLst/>
              </a:rPr>
              <a:t> мен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мүдделерін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қорғау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мақсатында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жүзеге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асырылғанын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қоспағанда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ондай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ақпаратты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таратуға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оның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ішінде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олардың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ата-аналары</a:t>
            </a:r>
            <a:r>
              <a:rPr lang="ru-RU" baseline="0" dirty="0" smtClean="0">
                <a:effectLst/>
              </a:rPr>
              <a:t> мен </a:t>
            </a:r>
            <a:r>
              <a:rPr lang="ru-RU" baseline="0" dirty="0" err="1" smtClean="0">
                <a:effectLst/>
              </a:rPr>
              <a:t>өзге</a:t>
            </a:r>
            <a:r>
              <a:rPr lang="ru-RU" baseline="0" dirty="0" smtClean="0">
                <a:effectLst/>
              </a:rPr>
              <a:t> де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өкілдері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туралы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ақпаратты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жария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етуге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құқылы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емес</a:t>
            </a:r>
            <a:r>
              <a:rPr lang="ru-RU" baseline="0" dirty="0" smtClean="0">
                <a:effectLst/>
              </a:rPr>
              <a:t>. </a:t>
            </a:r>
            <a:endParaRPr lang="ru-RU" dirty="0" smtClean="0">
              <a:effectLst/>
            </a:endParaRPr>
          </a:p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>
                <a:effectLst/>
              </a:rPr>
              <a:t>Осы </a:t>
            </a:r>
            <a:r>
              <a:rPr lang="ru-RU" baseline="0" dirty="0" err="1" smtClean="0">
                <a:effectLst/>
              </a:rPr>
              <a:t>тармақтың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бірінші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бөлімінде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көрсетілген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құралдарында</a:t>
            </a:r>
            <a:r>
              <a:rPr lang="ru-RU" baseline="0" dirty="0" smtClean="0">
                <a:effectLst/>
              </a:rPr>
              <a:t>: </a:t>
            </a:r>
          </a:p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effectLst/>
              </a:rPr>
              <a:t>1) он </a:t>
            </a:r>
            <a:r>
              <a:rPr lang="ru-RU" dirty="0" err="1" smtClean="0">
                <a:effectLst/>
              </a:rPr>
              <a:t>төрт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жасқа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толған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құқықбұзушылық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әрекет</a:t>
            </a:r>
            <a:r>
              <a:rPr lang="ru-RU" dirty="0" smtClean="0">
                <a:effectLst/>
              </a:rPr>
              <a:t> (</a:t>
            </a:r>
            <a:r>
              <a:rPr lang="ru-RU" dirty="0" err="1" smtClean="0">
                <a:effectLst/>
              </a:rPr>
              <a:t>әрекетсіздік</a:t>
            </a:r>
            <a:r>
              <a:rPr lang="ru-RU" dirty="0" smtClean="0">
                <a:effectLst/>
              </a:rPr>
              <a:t>) </a:t>
            </a:r>
            <a:r>
              <a:rPr lang="ru-RU" dirty="0" err="1" smtClean="0">
                <a:effectLst/>
              </a:rPr>
              <a:t>салдарынан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зардап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шеккен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кәмелет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жасқа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толмаған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баланың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өкілінің</a:t>
            </a:r>
            <a:r>
              <a:rPr lang="ru-RU" baseline="0" dirty="0" smtClean="0">
                <a:effectLst/>
              </a:rPr>
              <a:t>; </a:t>
            </a:r>
            <a:r>
              <a:rPr lang="ru-RU" dirty="0" smtClean="0">
                <a:effectLst/>
              </a:rPr>
              <a:t>  </a:t>
            </a:r>
          </a:p>
          <a:p>
            <a:pPr fontAlgn="t"/>
            <a:r>
              <a:rPr lang="ru-RU" dirty="0" smtClean="0">
                <a:effectLst/>
              </a:rPr>
              <a:t>2) он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төрт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жасқа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толмаған</a:t>
            </a:r>
            <a:r>
              <a:rPr lang="ru-RU" baseline="0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құқықбұзушылық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әрекет</a:t>
            </a:r>
            <a:r>
              <a:rPr lang="ru-RU" dirty="0" smtClean="0">
                <a:effectLst/>
              </a:rPr>
              <a:t> (</a:t>
            </a:r>
            <a:r>
              <a:rPr lang="ru-RU" dirty="0" err="1" smtClean="0">
                <a:effectLst/>
              </a:rPr>
              <a:t>әрекетсіздік</a:t>
            </a:r>
            <a:r>
              <a:rPr lang="ru-RU" dirty="0" smtClean="0">
                <a:effectLst/>
              </a:rPr>
              <a:t>) </a:t>
            </a:r>
            <a:r>
              <a:rPr lang="ru-RU" dirty="0" err="1" smtClean="0">
                <a:effectLst/>
              </a:rPr>
              <a:t>салдарынан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зардап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шеккен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кәмелет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жасқа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толмаған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баланың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өкілінің</a:t>
            </a:r>
            <a:r>
              <a:rPr lang="ru-RU" baseline="0" dirty="0" smtClean="0">
                <a:effectLst/>
              </a:rPr>
              <a:t>; </a:t>
            </a:r>
            <a:r>
              <a:rPr lang="ru-RU" dirty="0" smtClean="0">
                <a:effectLst/>
              </a:rPr>
              <a:t> </a:t>
            </a:r>
          </a:p>
          <a:p>
            <a:pPr fontAlgn="t"/>
            <a:r>
              <a:rPr lang="ru-RU" dirty="0" smtClean="0">
                <a:effectLst/>
              </a:rPr>
              <a:t>3) он </a:t>
            </a:r>
            <a:r>
              <a:rPr lang="ru-RU" dirty="0" err="1" smtClean="0">
                <a:effectLst/>
              </a:rPr>
              <a:t>алты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жасқа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толған</a:t>
            </a:r>
            <a:r>
              <a:rPr lang="ru-RU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әкімшілік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қылмыстық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құқықбұзушылық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жасаған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кәмелет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жасына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толмаған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баланың</a:t>
            </a:r>
            <a:r>
              <a:rPr lang="ru-RU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к</a:t>
            </a:r>
            <a:r>
              <a:rPr lang="ru-RU" b="0" dirty="0" err="1" smtClean="0">
                <a:effectLst/>
              </a:rPr>
              <a:t>елісімімен</a:t>
            </a:r>
            <a:r>
              <a:rPr lang="ru-RU" b="0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таралуы</a:t>
            </a:r>
            <a:r>
              <a:rPr lang="ru-RU" b="0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мүмкін</a:t>
            </a:r>
            <a:r>
              <a:rPr lang="ru-RU" dirty="0" smtClean="0">
                <a:effectLst/>
              </a:rPr>
              <a:t>.</a:t>
            </a:r>
          </a:p>
          <a:p>
            <a:pPr fontAlgn="t"/>
            <a:r>
              <a:rPr lang="ru-RU" dirty="0" err="1" smtClean="0">
                <a:effectLst/>
              </a:rPr>
              <a:t>Егер</a:t>
            </a:r>
            <a:r>
              <a:rPr lang="ru-RU" dirty="0" smtClean="0">
                <a:effectLst/>
              </a:rPr>
              <a:t> осы </a:t>
            </a:r>
            <a:r>
              <a:rPr lang="ru-RU" dirty="0" err="1" smtClean="0">
                <a:effectLst/>
              </a:rPr>
              <a:t>тармақтың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екінші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бөлімінде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көрсетілген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тұлғалардың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бірі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бұқаралық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құралдарында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ақпараттың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таралуына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келісімін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бермесе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келесідей</a:t>
            </a:r>
            <a:r>
              <a:rPr lang="ru-RU" dirty="0" smtClean="0">
                <a:effectLst/>
              </a:rPr>
              <a:t>:</a:t>
            </a:r>
          </a:p>
          <a:p>
            <a:pPr fontAlgn="t"/>
            <a:r>
              <a:rPr lang="ru-RU" dirty="0" smtClean="0">
                <a:effectLst/>
              </a:rPr>
              <a:t>1)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егер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өкіл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сол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құқықбұзушылық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әрекеттерді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әрекетсіздіктерді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жасағаны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үшін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күдікті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айыпты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болса</a:t>
            </a:r>
            <a:r>
              <a:rPr lang="ru-RU" baseline="0" dirty="0" smtClean="0">
                <a:effectLst/>
              </a:rPr>
              <a:t>, </a:t>
            </a:r>
            <a:r>
              <a:rPr lang="ru-RU" dirty="0" smtClean="0">
                <a:effectLst/>
              </a:rPr>
              <a:t>он </a:t>
            </a:r>
            <a:r>
              <a:rPr lang="ru-RU" dirty="0" err="1" smtClean="0">
                <a:effectLst/>
              </a:rPr>
              <a:t>төрт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жасқа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толған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және</a:t>
            </a:r>
            <a:r>
              <a:rPr lang="ru-RU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құқықбұзушылық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әрекеттер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әрекетсіздіктер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нәтижесінде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зардап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шеккен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кәмелет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жасына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толмаған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баланың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өкілдерінің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келісім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бермеуі</a:t>
            </a:r>
            <a:r>
              <a:rPr lang="ru-RU" baseline="0" dirty="0" smtClean="0">
                <a:effectLst/>
              </a:rPr>
              <a:t>; </a:t>
            </a:r>
            <a:endParaRPr lang="ru-RU" dirty="0" smtClean="0">
              <a:effectLst/>
            </a:endParaRPr>
          </a:p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effectLst/>
              </a:rPr>
              <a:t>2) </a:t>
            </a:r>
            <a:r>
              <a:rPr lang="ru-RU" dirty="0" err="1" smtClean="0">
                <a:effectLst/>
              </a:rPr>
              <a:t>егер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екінші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заңды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өкіл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Қазақстан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Республикасының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аумағынан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тыс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жерде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жүрсе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келісімін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алу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мүмкін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болмаса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зардап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шеккен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кәмелет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жасына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толмаған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баланың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тағы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бір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өкілінің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келісім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беруі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жағдайларын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қоспағанда</a:t>
            </a:r>
            <a:r>
              <a:rPr lang="ru-RU" dirty="0" smtClean="0">
                <a:effectLst/>
              </a:rPr>
              <a:t>,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ол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ақпараттың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таралуына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тыйым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салынады</a:t>
            </a:r>
            <a:r>
              <a:rPr lang="ru-RU" dirty="0" smtClean="0">
                <a:effectLst/>
              </a:rPr>
              <a:t>.</a:t>
            </a:r>
          </a:p>
          <a:p>
            <a:pPr fontAlgn="t"/>
            <a:r>
              <a:rPr lang="ru-RU" dirty="0" smtClean="0">
                <a:effectLst/>
              </a:rPr>
              <a:t>2-3. </a:t>
            </a:r>
            <a:r>
              <a:rPr lang="ru-RU" dirty="0" err="1" smtClean="0">
                <a:effectLst/>
              </a:rPr>
              <a:t>Бұқаралық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құралдары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қылмысты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зерттеуге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қылмысқа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қатысы</a:t>
            </a:r>
            <a:r>
              <a:rPr lang="ru-RU" baseline="0" dirty="0" smtClean="0">
                <a:effectLst/>
              </a:rPr>
              <a:t> бар </a:t>
            </a:r>
            <a:r>
              <a:rPr lang="ru-RU" baseline="0" dirty="0" err="1" smtClean="0">
                <a:effectLst/>
              </a:rPr>
              <a:t>тұлғаларды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анықтауға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кәмелет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жасына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толмағандарды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іздестіруге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жәрдемдесу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мақсатында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Қазақстан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Республикасының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Қылмыстық-процессуалдық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кодексінде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белгіленген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талаптарды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сақтай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отырып</a:t>
            </a:r>
            <a:r>
              <a:rPr lang="ru-RU" baseline="0" dirty="0" smtClean="0">
                <a:effectLst/>
              </a:rPr>
              <a:t>,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көрсетілген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мақсатқа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жету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үшін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қажетті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көлемде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</a:t>
            </a:r>
            <a:r>
              <a:rPr lang="ru-RU" baseline="0" dirty="0" err="1" smtClean="0">
                <a:effectLst/>
              </a:rPr>
              <a:t>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құралдарында</a:t>
            </a:r>
            <a:r>
              <a:rPr lang="ru-RU" baseline="0" dirty="0" smtClean="0">
                <a:effectLst/>
              </a:rPr>
              <a:t> осы </a:t>
            </a:r>
            <a:r>
              <a:rPr lang="ru-RU" baseline="0" dirty="0" err="1" smtClean="0">
                <a:effectLst/>
              </a:rPr>
              <a:t>баптың</a:t>
            </a:r>
            <a:r>
              <a:rPr lang="ru-RU" baseline="0" dirty="0" smtClean="0">
                <a:effectLst/>
              </a:rPr>
              <a:t> 2-2 </a:t>
            </a:r>
            <a:r>
              <a:rPr lang="ru-RU" baseline="0" dirty="0" err="1" smtClean="0">
                <a:effectLst/>
              </a:rPr>
              <a:t>тармағының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екінші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бөлімінде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белгіленген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тұлғалардың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келісімін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алмастан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кәмелет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жасына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толмағандарға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қатысты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мәліметтерді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таратуға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құқылы</a:t>
            </a:r>
            <a:r>
              <a:rPr lang="ru-RU" dirty="0" smtClean="0">
                <a:effectLst/>
              </a:rPr>
              <a:t>.»;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44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ru-RU" b="1" dirty="0" smtClean="0">
                <a:effectLst/>
              </a:rPr>
              <a:t>ҚР </a:t>
            </a:r>
            <a:r>
              <a:rPr lang="ru-RU" b="1" dirty="0" err="1" smtClean="0">
                <a:effectLst/>
              </a:rPr>
              <a:t>Әкімшілік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құқықбұзушылық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туралы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кодексіне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түзетулер</a:t>
            </a:r>
            <a:r>
              <a:rPr lang="ru-RU" b="1" baseline="0" dirty="0" smtClean="0">
                <a:effectLst/>
              </a:rPr>
              <a:t>: </a:t>
            </a:r>
            <a:r>
              <a:rPr lang="kk-KZ" b="1" dirty="0" smtClean="0">
                <a:effectLst/>
              </a:rPr>
              <a:t> </a:t>
            </a:r>
            <a:endParaRPr lang="en-US" b="1" dirty="0" smtClean="0">
              <a:effectLst/>
            </a:endParaRPr>
          </a:p>
          <a:p>
            <a:pPr fontAlgn="t"/>
            <a:r>
              <a:rPr lang="ru-RU" dirty="0" smtClean="0">
                <a:effectLst/>
              </a:rPr>
              <a:t>4. </a:t>
            </a:r>
            <a:r>
              <a:rPr lang="ru-RU" dirty="0" err="1" smtClean="0">
                <a:effectLst/>
              </a:rPr>
              <a:t>Қазақстан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Республикасы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заңнамаларының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талаптарын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бұза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отырып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бұқаралық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құралдарында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 телекоммуникация </a:t>
            </a:r>
            <a:r>
              <a:rPr lang="ru-RU" dirty="0" err="1" smtClean="0">
                <a:effectLst/>
              </a:rPr>
              <a:t>желілерінде</a:t>
            </a:r>
            <a:r>
              <a:rPr lang="ru-RU" dirty="0" smtClean="0">
                <a:effectLst/>
              </a:rPr>
              <a:t> сот </a:t>
            </a:r>
            <a:r>
              <a:rPr lang="ru-RU" dirty="0" err="1" smtClean="0">
                <a:effectLst/>
              </a:rPr>
              <a:t>арқылы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ауыр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қылмыс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және</a:t>
            </a:r>
            <a:r>
              <a:rPr lang="ru-RU" dirty="0" smtClean="0">
                <a:effectLst/>
              </a:rPr>
              <a:t> (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) аса </a:t>
            </a:r>
            <a:r>
              <a:rPr lang="ru-RU" dirty="0" err="1" smtClean="0">
                <a:effectLst/>
              </a:rPr>
              <a:t>ауыр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қылмыс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жасады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деп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танылған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кәмелет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жасына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толмағандарды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қоспағанда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құқыққа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қайшы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әрекеттер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әрекетсіздіктер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салдарынан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зардап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шеккен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сондай-ақ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әкімшілік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қылмыстық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құқықбұзушылық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жасағаны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үшін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күдікті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болған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айыпталған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кәмелет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жасына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толмағандардың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жеке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тұлғасын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анықтауға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мүмкіндік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беретін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дербес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биометрлік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деректерін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басқа</a:t>
            </a:r>
            <a:r>
              <a:rPr lang="ru-RU" baseline="0" dirty="0" smtClean="0">
                <a:effectLst/>
              </a:rPr>
              <a:t> да </a:t>
            </a:r>
            <a:r>
              <a:rPr lang="ru-RU" baseline="0" dirty="0" err="1" smtClean="0">
                <a:effectLst/>
              </a:rPr>
              <a:t>ақпараттарды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оның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ішінде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олардың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ата-аналары</a:t>
            </a:r>
            <a:r>
              <a:rPr lang="ru-RU" baseline="0" dirty="0" smtClean="0">
                <a:effectLst/>
              </a:rPr>
              <a:t> мен </a:t>
            </a:r>
            <a:r>
              <a:rPr lang="ru-RU" baseline="0" dirty="0" err="1" smtClean="0">
                <a:effectLst/>
              </a:rPr>
              <a:t>өзге</a:t>
            </a:r>
            <a:r>
              <a:rPr lang="ru-RU" baseline="0" dirty="0" smtClean="0">
                <a:effectLst/>
              </a:rPr>
              <a:t> де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өкілдері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туралы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ақпараттарды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тарату</a:t>
            </a:r>
            <a:r>
              <a:rPr lang="ru-RU" baseline="0" dirty="0" smtClean="0">
                <a:effectLst/>
              </a:rPr>
              <a:t>, - </a:t>
            </a:r>
            <a:r>
              <a:rPr lang="ru-RU" baseline="0" dirty="0" err="1" smtClean="0">
                <a:effectLst/>
              </a:rPr>
              <a:t>жеке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тұлғалардың</a:t>
            </a:r>
            <a:r>
              <a:rPr lang="ru-RU" baseline="0" dirty="0" smtClean="0">
                <a:effectLst/>
              </a:rPr>
              <a:t> бес, </a:t>
            </a:r>
            <a:r>
              <a:rPr lang="ru-RU" baseline="0" dirty="0" err="1" smtClean="0">
                <a:effectLst/>
              </a:rPr>
              <a:t>лауазымды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тұлғалардың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шағын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кәсіпукерлік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коммерциялық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емес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ұйым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субъектілерінің</a:t>
            </a:r>
            <a:r>
              <a:rPr lang="ru-RU" baseline="0" dirty="0" smtClean="0">
                <a:effectLst/>
              </a:rPr>
              <a:t> – </a:t>
            </a:r>
            <a:r>
              <a:rPr lang="ru-RU" baseline="0" dirty="0" err="1" smtClean="0">
                <a:effectLst/>
              </a:rPr>
              <a:t>жиырма</a:t>
            </a:r>
            <a:r>
              <a:rPr lang="ru-RU" baseline="0" dirty="0" smtClean="0">
                <a:effectLst/>
              </a:rPr>
              <a:t> бес, орта </a:t>
            </a:r>
            <a:r>
              <a:rPr lang="ru-RU" baseline="0" dirty="0" err="1" smtClean="0">
                <a:effectLst/>
              </a:rPr>
              <a:t>кәсіпкерлік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субъектілерінің</a:t>
            </a:r>
            <a:r>
              <a:rPr lang="ru-RU" baseline="0" dirty="0" smtClean="0">
                <a:effectLst/>
              </a:rPr>
              <a:t> – </a:t>
            </a:r>
            <a:r>
              <a:rPr lang="ru-RU" baseline="0" dirty="0" err="1" smtClean="0">
                <a:effectLst/>
              </a:rPr>
              <a:t>елу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ірі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кәсіпкерлік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субъектілерінің</a:t>
            </a:r>
            <a:r>
              <a:rPr lang="ru-RU" baseline="0" dirty="0" smtClean="0">
                <a:effectLst/>
              </a:rPr>
              <a:t> – </a:t>
            </a:r>
            <a:r>
              <a:rPr lang="ru-RU" baseline="0" dirty="0" err="1" smtClean="0">
                <a:effectLst/>
              </a:rPr>
              <a:t>жүз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айлық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есептік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көрсеткіш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көлемінде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айыппұл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төлеуіне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әкеп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соғады</a:t>
            </a:r>
            <a:r>
              <a:rPr lang="ru-RU" baseline="0" dirty="0" smtClean="0">
                <a:effectLst/>
              </a:rPr>
              <a:t>.  </a:t>
            </a:r>
          </a:p>
          <a:p>
            <a:pPr fontAlgn="t"/>
            <a:r>
              <a:rPr lang="ru-RU" dirty="0" smtClean="0">
                <a:effectLst/>
              </a:rPr>
              <a:t>5. </a:t>
            </a:r>
            <a:r>
              <a:rPr lang="ru-RU" dirty="0" err="1" smtClean="0">
                <a:effectLst/>
              </a:rPr>
              <a:t>Аталмыш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баптың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төртінші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бөлімінде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қарастырылған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әкімшілік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жаза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тағайындалған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соң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бір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жыл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бойына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қайталанып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жасалған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әрекет</a:t>
            </a:r>
            <a:r>
              <a:rPr lang="ru-RU" baseline="0" dirty="0" smtClean="0">
                <a:effectLst/>
              </a:rPr>
              <a:t>, -  </a:t>
            </a:r>
            <a:r>
              <a:rPr lang="ru-RU" baseline="0" dirty="0" err="1" smtClean="0">
                <a:effectLst/>
              </a:rPr>
              <a:t>жеке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лауазымды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тұлғалардың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шағын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кәсіпкерлік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коммерциялық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емес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ұйым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субъектілерінің</a:t>
            </a:r>
            <a:r>
              <a:rPr lang="ru-RU" baseline="0" dirty="0" smtClean="0">
                <a:effectLst/>
              </a:rPr>
              <a:t> – </a:t>
            </a:r>
            <a:r>
              <a:rPr lang="ru-RU" baseline="0" dirty="0" err="1" smtClean="0">
                <a:effectLst/>
              </a:rPr>
              <a:t>елу</a:t>
            </a:r>
            <a:r>
              <a:rPr lang="ru-RU" baseline="0" dirty="0" smtClean="0">
                <a:effectLst/>
              </a:rPr>
              <a:t>, орта </a:t>
            </a:r>
            <a:r>
              <a:rPr lang="ru-RU" baseline="0" dirty="0" err="1" smtClean="0">
                <a:effectLst/>
              </a:rPr>
              <a:t>кәсіпкерлік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субъектілерінің</a:t>
            </a:r>
            <a:r>
              <a:rPr lang="ru-RU" baseline="0" dirty="0" smtClean="0">
                <a:effectLst/>
              </a:rPr>
              <a:t> – </a:t>
            </a:r>
            <a:r>
              <a:rPr lang="ru-RU" baseline="0" dirty="0" err="1" smtClean="0">
                <a:effectLst/>
              </a:rPr>
              <a:t>жүз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ірі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кәсіпкерлік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субъектілерінің</a:t>
            </a:r>
            <a:r>
              <a:rPr lang="ru-RU" baseline="0" dirty="0" smtClean="0">
                <a:effectLst/>
              </a:rPr>
              <a:t> – </a:t>
            </a:r>
            <a:r>
              <a:rPr lang="ru-RU" baseline="0" dirty="0" err="1" smtClean="0">
                <a:effectLst/>
              </a:rPr>
              <a:t>екі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жүз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айлық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есептік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көрсеткіш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көлемінде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айыппұл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төлеуіне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әкеп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соғады</a:t>
            </a:r>
            <a:r>
              <a:rPr lang="ru-RU" baseline="0" dirty="0" smtClean="0">
                <a:effectLst/>
              </a:rPr>
              <a:t>.»;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44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dirty="0" smtClean="0"/>
              <a:t>Слайдқа жазба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654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dirty="0" smtClean="0"/>
              <a:t>Слайдқа жазба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44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ru-RU" b="1" dirty="0" smtClean="0">
                <a:effectLst/>
              </a:rPr>
              <a:t>18-2 </a:t>
            </a:r>
            <a:r>
              <a:rPr lang="ru-RU" b="1" dirty="0" err="1" smtClean="0">
                <a:effectLst/>
              </a:rPr>
              <a:t>бап</a:t>
            </a:r>
            <a:r>
              <a:rPr lang="ru-RU" b="1" dirty="0" smtClean="0">
                <a:effectLst/>
              </a:rPr>
              <a:t>. </a:t>
            </a:r>
            <a:r>
              <a:rPr lang="ru-RU" b="1" dirty="0" err="1" smtClean="0">
                <a:effectLst/>
              </a:rPr>
              <a:t>Міндетті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хабарламалар</a:t>
            </a:r>
            <a:endParaRPr lang="ru-RU" b="1" dirty="0" smtClean="0">
              <a:effectLst/>
            </a:endParaRPr>
          </a:p>
          <a:p>
            <a:pPr fontAlgn="t"/>
            <a:r>
              <a:rPr lang="ru-RU" dirty="0" smtClean="0">
                <a:effectLst/>
              </a:rPr>
              <a:t>1. </a:t>
            </a:r>
            <a:r>
              <a:rPr lang="ru-RU" dirty="0" err="1" smtClean="0">
                <a:effectLst/>
              </a:rPr>
              <a:t>Тиісті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саланың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мемлекеттік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уәкілетті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органдары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өз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құзыреті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аясында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жергілікті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өзін-өзі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басқару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органдары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белгілі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бір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территориядағы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халықтың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тұрмыс-тіршілігі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жағдайы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бұзылған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жағдайда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оқиға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орын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алғаннан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кейін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үш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сағаттан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кешіктірмей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құралдарына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уәкілетті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органдар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белгілеген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тәртіпке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сәйкес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ағымдағы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жағдай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туралы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ресми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хабарлама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беруге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міндетті</a:t>
            </a:r>
            <a:r>
              <a:rPr lang="ru-RU" baseline="0" dirty="0" smtClean="0">
                <a:effectLst/>
              </a:rPr>
              <a:t>.  </a:t>
            </a:r>
            <a:r>
              <a:rPr lang="ru-RU" dirty="0" smtClean="0">
                <a:effectLst/>
              </a:rPr>
              <a:t> </a:t>
            </a:r>
          </a:p>
          <a:p>
            <a:pPr fontAlgn="t"/>
            <a:r>
              <a:rPr lang="ru-RU" dirty="0" err="1" smtClean="0">
                <a:effectLst/>
              </a:rPr>
              <a:t>Мемлекеттік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органдардың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лауазымды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тұлғалары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ресми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хабарламаларды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бермегені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уақытында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бермегені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үшін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Қазақстан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Республикасы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заңдарында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белгіленген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жауапкершілікке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тартылады</a:t>
            </a:r>
            <a:r>
              <a:rPr lang="ru-RU" baseline="0" dirty="0" smtClean="0">
                <a:effectLst/>
              </a:rPr>
              <a:t>. </a:t>
            </a:r>
          </a:p>
          <a:p>
            <a:pPr fontAlgn="t"/>
            <a:r>
              <a:rPr lang="ru-RU" dirty="0" smtClean="0">
                <a:effectLst/>
              </a:rPr>
              <a:t>2. </a:t>
            </a:r>
            <a:r>
              <a:rPr lang="ru-RU" dirty="0" err="1" smtClean="0">
                <a:effectLst/>
              </a:rPr>
              <a:t>Бұқаралық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құралдарының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редакциялары</a:t>
            </a:r>
            <a:r>
              <a:rPr lang="ru-RU" baseline="0" dirty="0" smtClean="0">
                <a:effectLst/>
              </a:rPr>
              <a:t>: </a:t>
            </a:r>
            <a:r>
              <a:rPr lang="ru-RU" dirty="0" smtClean="0">
                <a:effectLst/>
              </a:rPr>
              <a:t> </a:t>
            </a:r>
          </a:p>
          <a:p>
            <a:pPr fontAlgn="t"/>
            <a:r>
              <a:rPr lang="ru-RU" dirty="0" smtClean="0">
                <a:effectLst/>
              </a:rPr>
              <a:t>1), </a:t>
            </a:r>
            <a:r>
              <a:rPr lang="ru-RU" dirty="0" err="1" smtClean="0">
                <a:effectLst/>
              </a:rPr>
              <a:t>егер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сол</a:t>
            </a:r>
            <a:r>
              <a:rPr lang="ru-RU" dirty="0" smtClean="0">
                <a:effectLst/>
              </a:rPr>
              <a:t> сот</a:t>
            </a:r>
            <a:r>
              <a:rPr lang="ru-RU" baseline="0" dirty="0" smtClean="0">
                <a:effectLst/>
              </a:rPr>
              <a:t> </a:t>
            </a:r>
            <a:r>
              <a:rPr lang="kk-KZ" baseline="0" dirty="0" smtClean="0">
                <a:effectLst/>
              </a:rPr>
              <a:t>ісі бойынша жауапкердің бұқаралық ақпарат құралында жауап беруі немесе теріске шығаруды жариялауы туралы талап жазылған болса, </a:t>
            </a:r>
            <a:r>
              <a:rPr lang="ru-RU" dirty="0" err="1" smtClean="0">
                <a:effectLst/>
              </a:rPr>
              <a:t>күшіне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енген</a:t>
            </a:r>
            <a:r>
              <a:rPr lang="ru-RU" dirty="0" smtClean="0">
                <a:effectLst/>
              </a:rPr>
              <a:t> сот </a:t>
            </a:r>
            <a:r>
              <a:rPr lang="ru-RU" dirty="0" err="1" smtClean="0">
                <a:effectLst/>
              </a:rPr>
              <a:t>шешімін</a:t>
            </a:r>
            <a:r>
              <a:rPr lang="ru-RU" dirty="0" smtClean="0">
                <a:effectLst/>
              </a:rPr>
              <a:t>;</a:t>
            </a:r>
            <a:r>
              <a:rPr lang="ru-RU" baseline="0" dirty="0" smtClean="0">
                <a:effectLst/>
              </a:rPr>
              <a:t> </a:t>
            </a:r>
            <a:r>
              <a:rPr lang="ru-RU" dirty="0" smtClean="0">
                <a:effectLst/>
              </a:rPr>
              <a:t> </a:t>
            </a:r>
          </a:p>
          <a:p>
            <a:pPr fontAlgn="t"/>
            <a:r>
              <a:rPr lang="ru-RU" dirty="0" smtClean="0">
                <a:effectLst/>
              </a:rPr>
              <a:t>2) </a:t>
            </a:r>
            <a:r>
              <a:rPr lang="ru-RU" dirty="0" err="1" smtClean="0">
                <a:effectLst/>
              </a:rPr>
              <a:t>Қазақстан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Республикасының</a:t>
            </a:r>
            <a:r>
              <a:rPr lang="ru-RU" baseline="0" dirty="0" smtClean="0">
                <a:effectLst/>
              </a:rPr>
              <a:t> </a:t>
            </a:r>
            <a:r>
              <a:rPr lang="ru-RU" dirty="0" smtClean="0">
                <a:effectLst/>
              </a:rPr>
              <a:t>«</a:t>
            </a:r>
            <a:r>
              <a:rPr lang="ru-RU" dirty="0" err="1" smtClean="0">
                <a:effectLst/>
              </a:rPr>
              <a:t>Төтенше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жағдайлар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туралы</a:t>
            </a:r>
            <a:r>
              <a:rPr lang="ru-RU" dirty="0" smtClean="0">
                <a:effectLst/>
              </a:rPr>
              <a:t>» </a:t>
            </a:r>
            <a:r>
              <a:rPr lang="ru-RU" dirty="0" err="1" smtClean="0">
                <a:effectLst/>
              </a:rPr>
              <a:t>заңының</a:t>
            </a:r>
            <a:r>
              <a:rPr lang="ru-RU" dirty="0" smtClean="0">
                <a:effectLst/>
              </a:rPr>
              <a:t> 5 </a:t>
            </a:r>
            <a:r>
              <a:rPr lang="ru-RU" dirty="0" err="1" smtClean="0">
                <a:effectLst/>
              </a:rPr>
              <a:t>бабына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сәйкес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төтенше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жағдай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енгізілгені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туралы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ресми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хабарламаны</a:t>
            </a:r>
            <a:r>
              <a:rPr lang="ru-RU" baseline="0" dirty="0" smtClean="0">
                <a:effectLst/>
              </a:rPr>
              <a:t>; </a:t>
            </a:r>
            <a:r>
              <a:rPr lang="ru-RU" dirty="0" smtClean="0">
                <a:effectLst/>
              </a:rPr>
              <a:t>3) </a:t>
            </a:r>
            <a:r>
              <a:rPr lang="ru-RU" dirty="0" err="1" smtClean="0">
                <a:effectLst/>
              </a:rPr>
              <a:t>Қазақстан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Республикасының</a:t>
            </a:r>
            <a:r>
              <a:rPr lang="ru-RU" baseline="0" dirty="0" smtClean="0">
                <a:effectLst/>
              </a:rPr>
              <a:t> </a:t>
            </a:r>
            <a:r>
              <a:rPr lang="ru-RU" dirty="0" smtClean="0">
                <a:effectLst/>
              </a:rPr>
              <a:t>«</a:t>
            </a:r>
            <a:r>
              <a:rPr lang="ru-RU" dirty="0" err="1" smtClean="0">
                <a:effectLst/>
              </a:rPr>
              <a:t>Азаматтық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қорғаныс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туралы</a:t>
            </a:r>
            <a:r>
              <a:rPr lang="ru-RU" dirty="0" smtClean="0">
                <a:effectLst/>
              </a:rPr>
              <a:t>» </a:t>
            </a:r>
            <a:r>
              <a:rPr lang="ru-RU" dirty="0" err="1" smtClean="0">
                <a:effectLst/>
              </a:rPr>
              <a:t>заңының</a:t>
            </a:r>
            <a:r>
              <a:rPr lang="ru-RU" baseline="0" dirty="0" smtClean="0">
                <a:effectLst/>
              </a:rPr>
              <a:t> 47 </a:t>
            </a:r>
            <a:r>
              <a:rPr lang="ru-RU" baseline="0" dirty="0" err="1" smtClean="0">
                <a:effectLst/>
              </a:rPr>
              <a:t>бабында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қарастырылғандай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мемлекеттік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уәкілетті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органдардың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ресми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хабарламаларын</a:t>
            </a:r>
            <a:r>
              <a:rPr lang="ru-RU" baseline="0" dirty="0" smtClean="0">
                <a:effectLst/>
              </a:rPr>
              <a:t>; </a:t>
            </a:r>
            <a:r>
              <a:rPr lang="ru-RU" dirty="0" smtClean="0">
                <a:effectLst/>
              </a:rPr>
              <a:t> </a:t>
            </a:r>
          </a:p>
          <a:p>
            <a:pPr fontAlgn="t"/>
            <a:r>
              <a:rPr lang="ru-RU" dirty="0" smtClean="0">
                <a:effectLst/>
              </a:rPr>
              <a:t>4) </a:t>
            </a:r>
            <a:r>
              <a:rPr lang="ru-RU" dirty="0" err="1" smtClean="0">
                <a:effectLst/>
              </a:rPr>
              <a:t>Қазақстан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Республикасының</a:t>
            </a:r>
            <a:r>
              <a:rPr lang="ru-RU" baseline="0" dirty="0" smtClean="0">
                <a:effectLst/>
              </a:rPr>
              <a:t> «</a:t>
            </a:r>
            <a:r>
              <a:rPr lang="ru-RU" baseline="0" dirty="0" err="1" smtClean="0">
                <a:effectLst/>
              </a:rPr>
              <a:t>Терроризмге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қарсы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іс-қимыл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туралы</a:t>
            </a:r>
            <a:r>
              <a:rPr lang="ru-RU" baseline="0" dirty="0" smtClean="0">
                <a:effectLst/>
              </a:rPr>
              <a:t>» </a:t>
            </a:r>
            <a:r>
              <a:rPr lang="ru-RU" baseline="0" dirty="0" err="1" smtClean="0">
                <a:effectLst/>
              </a:rPr>
              <a:t>заңының</a:t>
            </a:r>
            <a:r>
              <a:rPr lang="ru-RU" baseline="0" dirty="0" smtClean="0">
                <a:effectLst/>
              </a:rPr>
              <a:t> 15 </a:t>
            </a:r>
            <a:r>
              <a:rPr lang="ru-RU" baseline="0" dirty="0" err="1" smtClean="0">
                <a:effectLst/>
              </a:rPr>
              <a:t>бабының</a:t>
            </a:r>
            <a:r>
              <a:rPr lang="ru-RU" baseline="0" dirty="0" smtClean="0">
                <a:effectLst/>
              </a:rPr>
              <a:t> 2 </a:t>
            </a:r>
            <a:r>
              <a:rPr lang="ru-RU" baseline="0" dirty="0" err="1" smtClean="0">
                <a:effectLst/>
              </a:rPr>
              <a:t>тармағында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қарастырылғандай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мемлекеттік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уәкілетті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органдардың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ресми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хабарламаларын</a:t>
            </a:r>
            <a:r>
              <a:rPr lang="ru-RU" baseline="0" dirty="0" smtClean="0">
                <a:effectLst/>
              </a:rPr>
              <a:t> ;</a:t>
            </a:r>
          </a:p>
          <a:p>
            <a:pPr fontAlgn="t"/>
            <a:r>
              <a:rPr lang="ru-RU" dirty="0" smtClean="0">
                <a:effectLst/>
              </a:rPr>
              <a:t>5) </a:t>
            </a:r>
            <a:r>
              <a:rPr lang="ru-RU" dirty="0" err="1" smtClean="0">
                <a:effectLst/>
              </a:rPr>
              <a:t>аталмыш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баптың</a:t>
            </a:r>
            <a:r>
              <a:rPr lang="ru-RU" baseline="0" dirty="0" smtClean="0">
                <a:effectLst/>
              </a:rPr>
              <a:t> 1 </a:t>
            </a:r>
            <a:r>
              <a:rPr lang="ru-RU" baseline="0" dirty="0" err="1" smtClean="0">
                <a:effectLst/>
              </a:rPr>
              <a:t>тармағында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қарастырылғандай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мемлекеттік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уәкілетті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органдардың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ресми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хабарламаларын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ақысыз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негізде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жариялауға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міндетті</a:t>
            </a:r>
            <a:r>
              <a:rPr lang="ru-RU" baseline="0" dirty="0" smtClean="0">
                <a:effectLst/>
              </a:rPr>
              <a:t>.</a:t>
            </a:r>
          </a:p>
          <a:p>
            <a:pPr fontAlgn="t"/>
            <a:r>
              <a:rPr lang="ru-RU" dirty="0" smtClean="0">
                <a:effectLst/>
              </a:rPr>
              <a:t>3. </a:t>
            </a:r>
            <a:r>
              <a:rPr lang="ru-RU" dirty="0" err="1" smtClean="0">
                <a:effectLst/>
              </a:rPr>
              <a:t>Міндетті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хабарламалар</a:t>
            </a:r>
            <a:r>
              <a:rPr lang="ru-RU" baseline="0" dirty="0" smtClean="0">
                <a:effectLst/>
              </a:rPr>
              <a:t> </a:t>
            </a:r>
            <a:r>
              <a:rPr lang="ru-RU" dirty="0" smtClean="0">
                <a:effectLst/>
              </a:rPr>
              <a:t>:</a:t>
            </a:r>
          </a:p>
          <a:p>
            <a:pPr fontAlgn="t"/>
            <a:r>
              <a:rPr lang="ru-RU" dirty="0" smtClean="0">
                <a:effectLst/>
              </a:rPr>
              <a:t>1) </a:t>
            </a:r>
            <a:r>
              <a:rPr lang="ru-RU" dirty="0" err="1" smtClean="0">
                <a:effectLst/>
              </a:rPr>
              <a:t>эфирге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күн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сайын</a:t>
            </a:r>
            <a:r>
              <a:rPr lang="ru-RU" dirty="0" smtClean="0">
                <a:effectLst/>
              </a:rPr>
              <a:t>, - </a:t>
            </a:r>
            <a:r>
              <a:rPr lang="ru-RU" dirty="0" err="1" smtClean="0">
                <a:effectLst/>
              </a:rPr>
              <a:t>тәулік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ішінде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шығатын</a:t>
            </a:r>
            <a:r>
              <a:rPr lang="ru-RU" dirty="0" smtClean="0">
                <a:effectLst/>
              </a:rPr>
              <a:t> теле-, </a:t>
            </a:r>
            <a:r>
              <a:rPr lang="ru-RU" dirty="0" err="1" smtClean="0">
                <a:effectLst/>
              </a:rPr>
              <a:t>радиоарналарда</a:t>
            </a:r>
            <a:r>
              <a:rPr lang="ru-RU" dirty="0" smtClean="0">
                <a:effectLst/>
              </a:rPr>
              <a:t>;  </a:t>
            </a:r>
          </a:p>
          <a:p>
            <a:pPr fontAlgn="t"/>
            <a:r>
              <a:rPr lang="ru-RU" dirty="0" smtClean="0">
                <a:effectLst/>
              </a:rPr>
              <a:t>2) </a:t>
            </a:r>
            <a:r>
              <a:rPr lang="ru-RU" baseline="0" dirty="0" err="1" smtClean="0">
                <a:effectLst/>
              </a:rPr>
              <a:t>мерзімділігі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жарыққа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эфирге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шығатын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уақыты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басқа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құралдарында</a:t>
            </a:r>
            <a:r>
              <a:rPr lang="ru-RU" baseline="0" dirty="0" smtClean="0">
                <a:effectLst/>
              </a:rPr>
              <a:t> - </a:t>
            </a:r>
            <a:r>
              <a:rPr lang="ru-RU" dirty="0" err="1" smtClean="0">
                <a:effectLst/>
              </a:rPr>
              <a:t>ондай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жарияланым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үшін</a:t>
            </a:r>
            <a:r>
              <a:rPr lang="ru-RU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мемлекеттік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уәкілетті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органдар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сотпен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белгіленген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мерзімде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жарияланады</a:t>
            </a:r>
            <a:r>
              <a:rPr lang="ru-RU" baseline="0" dirty="0" smtClean="0">
                <a:effectLst/>
              </a:rPr>
              <a:t>. </a:t>
            </a:r>
            <a:r>
              <a:rPr lang="ru-RU" dirty="0" smtClean="0">
                <a:effectLst/>
              </a:rPr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44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dirty="0" smtClean="0"/>
              <a:t>Слайдқа жазба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654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Бас редактор (редактор), </a:t>
            </a:r>
            <a:r>
              <a:rPr lang="ru-RU" dirty="0" err="1" smtClean="0"/>
              <a:t>соған</a:t>
            </a:r>
            <a:r>
              <a:rPr lang="ru-RU" dirty="0" smtClean="0"/>
              <a:t> тек журналист </a:t>
            </a:r>
            <a:r>
              <a:rPr lang="ru-RU" dirty="0" err="1" smtClean="0"/>
              <a:t>бұқаралық</a:t>
            </a:r>
            <a:r>
              <a:rPr lang="ru-RU" dirty="0" smtClean="0"/>
              <a:t> </a:t>
            </a:r>
            <a:r>
              <a:rPr lang="ru-RU" dirty="0" err="1" smtClean="0"/>
              <a:t>ақпарат</a:t>
            </a:r>
            <a:r>
              <a:rPr lang="ru-RU" dirty="0" smtClean="0"/>
              <a:t> </a:t>
            </a:r>
            <a:r>
              <a:rPr lang="ru-RU" dirty="0" err="1" smtClean="0"/>
              <a:t>құралында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шындыққа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сәйкеспейтін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мәліметтерді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таратқаны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үшін</a:t>
            </a:r>
            <a:r>
              <a:rPr lang="ru-RU" baseline="0" dirty="0" smtClean="0"/>
              <a:t> :  </a:t>
            </a:r>
            <a:r>
              <a:rPr lang="ru-RU" dirty="0" smtClean="0"/>
              <a:t> </a:t>
            </a:r>
          </a:p>
          <a:p>
            <a:r>
              <a:rPr lang="ru-RU" dirty="0" smtClean="0"/>
              <a:t>      1) </a:t>
            </a: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ол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мәліметтер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ресми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хабарламалар</a:t>
            </a:r>
            <a:r>
              <a:rPr lang="ru-RU" baseline="0" dirty="0" smtClean="0"/>
              <a:t> мен </a:t>
            </a:r>
            <a:r>
              <a:rPr lang="ru-RU" baseline="0" dirty="0" err="1" smtClean="0"/>
              <a:t>құжаттарда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болған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болса</a:t>
            </a:r>
            <a:r>
              <a:rPr lang="ru-RU" baseline="0" dirty="0" smtClean="0"/>
              <a:t>; </a:t>
            </a:r>
            <a:r>
              <a:rPr lang="ru-RU" dirty="0" smtClean="0"/>
              <a:t> </a:t>
            </a:r>
          </a:p>
          <a:p>
            <a:r>
              <a:rPr lang="ru-RU" dirty="0" smtClean="0"/>
              <a:t>      2) </a:t>
            </a: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олар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жарнама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және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ақпарат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агенттіктерінен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немесе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мемлекеттік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органдардың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баспасөз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қызметтерінен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алынған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болса</a:t>
            </a:r>
            <a:r>
              <a:rPr lang="ru-RU" baseline="0" dirty="0" smtClean="0"/>
              <a:t>; </a:t>
            </a:r>
          </a:p>
          <a:p>
            <a:r>
              <a:rPr lang="ru-RU" dirty="0" smtClean="0"/>
              <a:t>      3) </a:t>
            </a: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олар</a:t>
            </a:r>
            <a:r>
              <a:rPr lang="ru-RU" dirty="0" smtClean="0"/>
              <a:t> </a:t>
            </a:r>
            <a:r>
              <a:rPr lang="ru-RU" dirty="0" err="1" smtClean="0"/>
              <a:t>өкілдік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органдар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депутаттарының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мемлекеттік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органдардың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лауазымды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тұлғаларының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ұйымдар</a:t>
            </a:r>
            <a:r>
              <a:rPr lang="ru-RU" baseline="0" dirty="0" smtClean="0"/>
              <a:t> мен </a:t>
            </a:r>
            <a:r>
              <a:rPr lang="ru-RU" baseline="0" dirty="0" err="1" smtClean="0"/>
              <a:t>азаматтардың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ресми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сөйлеген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сөздерінің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сөзбе-сөз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көшірмесі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болса</a:t>
            </a:r>
            <a:r>
              <a:rPr lang="ru-RU" baseline="0" dirty="0" smtClean="0"/>
              <a:t>;  </a:t>
            </a:r>
            <a:endParaRPr lang="ru-RU" dirty="0" smtClean="0"/>
          </a:p>
          <a:p>
            <a:r>
              <a:rPr lang="ru-RU" dirty="0" smtClean="0"/>
              <a:t>      4) </a:t>
            </a: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оларда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эфирге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алдын</a:t>
            </a:r>
            <a:r>
              <a:rPr lang="ru-RU" baseline="0" dirty="0" smtClean="0"/>
              <a:t> ала </a:t>
            </a:r>
            <a:r>
              <a:rPr lang="ru-RU" baseline="0" dirty="0" err="1" smtClean="0"/>
              <a:t>жазбасыз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кетіп</a:t>
            </a:r>
            <a:r>
              <a:rPr lang="ru-RU" baseline="0" dirty="0" smtClean="0"/>
              <a:t> бара </a:t>
            </a:r>
            <a:r>
              <a:rPr lang="ru-RU" baseline="0" dirty="0" err="1" smtClean="0"/>
              <a:t>жатқан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авторлық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сөз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сөйлеулерде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немесе</a:t>
            </a:r>
            <a:r>
              <a:rPr lang="ru-RU" baseline="0" dirty="0" smtClean="0"/>
              <a:t> осы </a:t>
            </a:r>
            <a:r>
              <a:rPr lang="ru-RU" baseline="0" dirty="0" err="1" smtClean="0"/>
              <a:t>Заңға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сәйкес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түзетілуге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жатпайтын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мәтіндерде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болған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болса</a:t>
            </a:r>
            <a:r>
              <a:rPr lang="ru-RU" baseline="0" dirty="0" smtClean="0"/>
              <a:t>;  </a:t>
            </a:r>
            <a:endParaRPr lang="ru-RU" dirty="0" smtClean="0"/>
          </a:p>
          <a:p>
            <a:r>
              <a:rPr lang="ru-RU" dirty="0" smtClean="0"/>
              <a:t>      5) </a:t>
            </a: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мәліметтерде</a:t>
            </a:r>
            <a:r>
              <a:rPr lang="ru-RU" baseline="0" dirty="0" smtClean="0"/>
              <a:t> осы </a:t>
            </a:r>
            <a:r>
              <a:rPr lang="ru-RU" baseline="0" dirty="0" err="1" smtClean="0"/>
              <a:t>Заңның</a:t>
            </a:r>
            <a:r>
              <a:rPr lang="ru-RU" baseline="0" dirty="0" smtClean="0"/>
              <a:t> </a:t>
            </a:r>
            <a:r>
              <a:rPr lang="ru-RU" baseline="0" dirty="0" smtClean="0">
                <a:solidFill>
                  <a:schemeClr val="tx1"/>
                </a:solidFill>
              </a:rPr>
              <a:t>18 </a:t>
            </a:r>
            <a:r>
              <a:rPr lang="ru-RU" baseline="0" dirty="0" err="1" smtClean="0">
                <a:solidFill>
                  <a:schemeClr val="tx1"/>
                </a:solidFill>
              </a:rPr>
              <a:t>бабына</a:t>
            </a:r>
            <a:r>
              <a:rPr lang="ru-RU" baseline="0" dirty="0" smtClean="0">
                <a:solidFill>
                  <a:schemeClr val="tx1"/>
                </a:solidFill>
              </a:rPr>
              <a:t> </a:t>
            </a:r>
            <a:r>
              <a:rPr lang="ru-RU" baseline="0" dirty="0" err="1" smtClean="0"/>
              <a:t>сәйкес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міндетті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хабарламаларда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болған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болса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жауапкершілікке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тартылмайды</a:t>
            </a:r>
            <a:r>
              <a:rPr lang="ru-RU" baseline="0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44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ru-RU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құралы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сол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сияқты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оның</a:t>
            </a:r>
            <a:r>
              <a:rPr lang="ru-RU" baseline="0" dirty="0" smtClean="0">
                <a:effectLst/>
              </a:rPr>
              <a:t> бас редакторы (редакторы), </a:t>
            </a:r>
            <a:r>
              <a:rPr lang="ru-RU" baseline="0" dirty="0" err="1" smtClean="0">
                <a:effectLst/>
              </a:rPr>
              <a:t>тілшісі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шындыққа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сәйкеспейтін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мәліметтер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құралдарында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болса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жауапкершілікке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тартылмайды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егер</a:t>
            </a:r>
            <a:r>
              <a:rPr lang="ru-RU" baseline="0" dirty="0" smtClean="0">
                <a:effectLst/>
              </a:rPr>
              <a:t>:   </a:t>
            </a:r>
            <a:endParaRPr lang="ru-RU" dirty="0" smtClean="0">
              <a:effectLst/>
            </a:endParaRPr>
          </a:p>
          <a:p>
            <a:pPr fontAlgn="t"/>
            <a:r>
              <a:rPr lang="ru-RU" dirty="0" smtClean="0">
                <a:effectLst/>
              </a:rPr>
              <a:t>1) </a:t>
            </a:r>
            <a:r>
              <a:rPr lang="ru-RU" dirty="0" err="1" smtClean="0">
                <a:effectLst/>
              </a:rPr>
              <a:t>ресми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хабарламаларда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болған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болса</a:t>
            </a:r>
            <a:r>
              <a:rPr lang="ru-RU" dirty="0" smtClean="0">
                <a:effectLst/>
              </a:rPr>
              <a:t>;</a:t>
            </a:r>
          </a:p>
          <a:p>
            <a:pPr fontAlgn="t"/>
            <a:r>
              <a:rPr lang="ru-RU" dirty="0" smtClean="0">
                <a:effectLst/>
              </a:rPr>
              <a:t>2) </a:t>
            </a:r>
            <a:r>
              <a:rPr lang="ru-RU" dirty="0" err="1" smtClean="0">
                <a:effectLst/>
              </a:rPr>
              <a:t>бұқаралық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құралдарының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сауалына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берілген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жауапта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құралдарымен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өзара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байланыс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жөніндегі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уәкілетті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тұлғалардан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бөлімшелерден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алынған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материалдарда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болған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болса</a:t>
            </a:r>
            <a:r>
              <a:rPr lang="ru-RU" baseline="0" dirty="0" smtClean="0">
                <a:effectLst/>
              </a:rPr>
              <a:t>; </a:t>
            </a:r>
            <a:r>
              <a:rPr lang="ru-RU" dirty="0" smtClean="0">
                <a:effectLst/>
              </a:rPr>
              <a:t> </a:t>
            </a:r>
          </a:p>
          <a:p>
            <a:pPr fontAlgn="t"/>
            <a:r>
              <a:rPr lang="ru-RU" dirty="0" smtClean="0">
                <a:effectLst/>
              </a:rPr>
              <a:t>3) </a:t>
            </a:r>
            <a:r>
              <a:rPr lang="ru-RU" dirty="0" err="1" smtClean="0">
                <a:effectLst/>
              </a:rPr>
              <a:t>жарнама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берушілер</a:t>
            </a:r>
            <a:r>
              <a:rPr lang="ru-RU" baseline="0" dirty="0" smtClean="0">
                <a:effectLst/>
              </a:rPr>
              <a:t> мен </a:t>
            </a:r>
            <a:r>
              <a:rPr lang="ru-RU" baseline="0" dirty="0" err="1" smtClean="0">
                <a:effectLst/>
              </a:rPr>
              <a:t>жарнама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өндірушілерден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алынса</a:t>
            </a:r>
            <a:r>
              <a:rPr lang="ru-RU" baseline="0" dirty="0" smtClean="0">
                <a:effectLst/>
              </a:rPr>
              <a:t>; </a:t>
            </a:r>
            <a:r>
              <a:rPr lang="ru-RU" dirty="0" smtClean="0">
                <a:effectLst/>
              </a:rPr>
              <a:t> </a:t>
            </a:r>
          </a:p>
          <a:p>
            <a:pPr fontAlgn="t"/>
            <a:r>
              <a:rPr lang="ru-RU" dirty="0" smtClean="0">
                <a:effectLst/>
              </a:rPr>
              <a:t>4) </a:t>
            </a:r>
            <a:r>
              <a:rPr lang="ru-RU" dirty="0" err="1" smtClean="0">
                <a:effectLst/>
              </a:rPr>
              <a:t>Қазақстан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Республикасының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заңдарымен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күшіне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енген</a:t>
            </a:r>
            <a:r>
              <a:rPr lang="ru-RU" baseline="0" dirty="0" smtClean="0">
                <a:effectLst/>
              </a:rPr>
              <a:t> сот </a:t>
            </a:r>
            <a:r>
              <a:rPr lang="ru-RU" baseline="0" dirty="0" err="1" smtClean="0">
                <a:effectLst/>
              </a:rPr>
              <a:t>актілерімен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таратуға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тыйым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салынған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қандай</a:t>
            </a:r>
            <a:r>
              <a:rPr lang="ru-RU" baseline="0" dirty="0" smtClean="0">
                <a:effectLst/>
              </a:rPr>
              <a:t> да </a:t>
            </a:r>
            <a:r>
              <a:rPr lang="ru-RU" baseline="0" dirty="0" err="1" smtClean="0">
                <a:effectLst/>
              </a:rPr>
              <a:t>бір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шектеулер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қойылған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ақпаратты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таратуды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қоспағанда</a:t>
            </a:r>
            <a:r>
              <a:rPr lang="ru-RU" baseline="0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өкілдік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органдар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депутаттарының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мемлекеттік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органдардың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жергілікті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өзін-өзі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басқару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органдарының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уәкілетті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тұлғаларының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жеке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тұлғалардың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ресми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сөйлеген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сөздерінен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сөзбе-сөз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көшірілген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болса</a:t>
            </a:r>
            <a:r>
              <a:rPr lang="ru-RU" baseline="0" dirty="0" smtClean="0">
                <a:effectLst/>
              </a:rPr>
              <a:t>;</a:t>
            </a:r>
            <a:endParaRPr lang="ru-RU" dirty="0" smtClean="0">
              <a:effectLst/>
            </a:endParaRPr>
          </a:p>
          <a:p>
            <a:pPr fontAlgn="t"/>
            <a:r>
              <a:rPr lang="ru-RU" dirty="0" smtClean="0">
                <a:effectLst/>
              </a:rPr>
              <a:t>5) </a:t>
            </a:r>
            <a:r>
              <a:rPr lang="ru-RU" baseline="0" dirty="0" err="1" smtClean="0"/>
              <a:t>эфирге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алдын</a:t>
            </a:r>
            <a:r>
              <a:rPr lang="ru-RU" baseline="0" dirty="0" smtClean="0"/>
              <a:t> ала </a:t>
            </a:r>
            <a:r>
              <a:rPr lang="ru-RU" baseline="0" dirty="0" err="1" smtClean="0"/>
              <a:t>жазбасыз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кетіп</a:t>
            </a:r>
            <a:r>
              <a:rPr lang="ru-RU" baseline="0" dirty="0" smtClean="0"/>
              <a:t> бара </a:t>
            </a:r>
            <a:r>
              <a:rPr lang="ru-RU" baseline="0" dirty="0" err="1" smtClean="0"/>
              <a:t>жатқан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авторлық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сөз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сөйлеулерде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немесе</a:t>
            </a:r>
            <a:r>
              <a:rPr lang="ru-RU" baseline="0" dirty="0" smtClean="0"/>
              <a:t> осы </a:t>
            </a:r>
            <a:r>
              <a:rPr lang="ru-RU" baseline="0" dirty="0" err="1" smtClean="0"/>
              <a:t>Заңға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сәйкес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түзетілуге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жатпайтын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мәтіндерде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болған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болса</a:t>
            </a:r>
            <a:r>
              <a:rPr lang="ru-RU" dirty="0" smtClean="0">
                <a:effectLst/>
              </a:rPr>
              <a:t>;</a:t>
            </a:r>
          </a:p>
          <a:p>
            <a:pPr fontAlgn="t"/>
            <a:r>
              <a:rPr lang="ru-RU" dirty="0" smtClean="0">
                <a:effectLst/>
              </a:rPr>
              <a:t>6) </a:t>
            </a:r>
            <a:r>
              <a:rPr lang="ru-RU" dirty="0" err="1" smtClean="0">
                <a:effectLst/>
              </a:rPr>
              <a:t>Қазақстан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Республикасының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заңдарымен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күшіне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енген</a:t>
            </a:r>
            <a:r>
              <a:rPr lang="ru-RU" baseline="0" dirty="0" smtClean="0">
                <a:effectLst/>
              </a:rPr>
              <a:t> сот </a:t>
            </a:r>
            <a:r>
              <a:rPr lang="ru-RU" baseline="0" dirty="0" err="1" smtClean="0">
                <a:effectLst/>
              </a:rPr>
              <a:t>актілерімен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таратуға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тыйым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салынған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қандай</a:t>
            </a:r>
            <a:r>
              <a:rPr lang="ru-RU" baseline="0" dirty="0" smtClean="0">
                <a:effectLst/>
              </a:rPr>
              <a:t> да </a:t>
            </a:r>
            <a:r>
              <a:rPr lang="ru-RU" baseline="0" dirty="0" err="1" smtClean="0">
                <a:effectLst/>
              </a:rPr>
              <a:t>бір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шектеулер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қойылған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ақпаратты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таратуды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қоспағанда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уәкілетті</a:t>
            </a:r>
            <a:r>
              <a:rPr lang="ru-RU" baseline="0" dirty="0" smtClean="0">
                <a:effectLst/>
              </a:rPr>
              <a:t> орган </a:t>
            </a:r>
            <a:r>
              <a:rPr lang="ru-RU" baseline="0" dirty="0" err="1" smtClean="0">
                <a:effectLst/>
              </a:rPr>
              <a:t>есебіне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қойылған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өзге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құралдарында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таратылған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хабарламаларда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материалдарда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олардың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үзінділерінде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болған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болса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онда</a:t>
            </a:r>
            <a:r>
              <a:rPr lang="ru-RU" baseline="0" dirty="0" smtClean="0">
                <a:effectLst/>
              </a:rPr>
              <a:t> да </a:t>
            </a:r>
            <a:r>
              <a:rPr lang="ru-RU" baseline="0" dirty="0" err="1" smtClean="0">
                <a:effectLst/>
              </a:rPr>
              <a:t>өз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хабарламасында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сол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хабарламаны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таратқан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құралына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сілтеме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көрсетілген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болса</a:t>
            </a:r>
            <a:r>
              <a:rPr lang="ru-RU" baseline="0" dirty="0" smtClean="0">
                <a:effectLst/>
              </a:rPr>
              <a:t>; </a:t>
            </a:r>
          </a:p>
          <a:p>
            <a:pPr fontAlgn="t"/>
            <a:r>
              <a:rPr lang="ru-RU" dirty="0" smtClean="0">
                <a:effectLst/>
              </a:rPr>
              <a:t>7) осы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Заңның</a:t>
            </a:r>
            <a:r>
              <a:rPr lang="ru-RU" baseline="0" dirty="0" smtClean="0">
                <a:effectLst/>
              </a:rPr>
              <a:t> 18-2 </a:t>
            </a:r>
            <a:r>
              <a:rPr lang="ru-RU" baseline="0" dirty="0" err="1" smtClean="0">
                <a:effectLst/>
              </a:rPr>
              <a:t>бабына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сәйкес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белгіленген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міндетті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хабарламаларда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болған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болса</a:t>
            </a:r>
            <a:r>
              <a:rPr lang="ru-RU" dirty="0" smtClean="0">
                <a:effectLst/>
              </a:rPr>
              <a:t>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44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dirty="0" smtClean="0"/>
              <a:t>Слайдқа</a:t>
            </a:r>
            <a:r>
              <a:rPr lang="kk-KZ" baseline="0" dirty="0" smtClean="0"/>
              <a:t> жазба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654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dirty="0" smtClean="0"/>
              <a:t>Слайдқа жазба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4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dirty="0" smtClean="0"/>
              <a:t>Слайдқа жазба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7864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ru-RU" b="1" dirty="0" smtClean="0">
                <a:effectLst/>
              </a:rPr>
              <a:t>18-3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бап</a:t>
            </a:r>
            <a:r>
              <a:rPr lang="ru-RU" b="1" dirty="0" smtClean="0">
                <a:effectLst/>
              </a:rPr>
              <a:t>. </a:t>
            </a:r>
            <a:r>
              <a:rPr lang="ru-RU" b="1" dirty="0" err="1" smtClean="0">
                <a:effectLst/>
              </a:rPr>
              <a:t>Бұқаралық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ақпарат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құралдарымен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өзара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байланыс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жөніндегі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уәкілетті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тұлға</a:t>
            </a:r>
            <a:r>
              <a:rPr lang="ru-RU" b="1" baseline="0" dirty="0" smtClean="0">
                <a:effectLst/>
              </a:rPr>
              <a:t> (</a:t>
            </a:r>
            <a:r>
              <a:rPr lang="ru-RU" b="1" baseline="0" dirty="0" err="1" smtClean="0">
                <a:effectLst/>
              </a:rPr>
              <a:t>бөлімше</a:t>
            </a:r>
            <a:r>
              <a:rPr lang="ru-RU" b="1" baseline="0" dirty="0" smtClean="0">
                <a:effectLst/>
              </a:rPr>
              <a:t>) </a:t>
            </a:r>
            <a:r>
              <a:rPr lang="ru-RU" b="1" dirty="0" smtClean="0">
                <a:effectLst/>
              </a:rPr>
              <a:t> </a:t>
            </a:r>
          </a:p>
          <a:p>
            <a:pPr fontAlgn="t"/>
            <a:r>
              <a:rPr lang="ru-RU" dirty="0" err="1" smtClean="0">
                <a:effectLst/>
              </a:rPr>
              <a:t>Қазақстан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Республикасы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Президентіне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тікелей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бағынатын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әрі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есеп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беретін</a:t>
            </a:r>
            <a:r>
              <a:rPr lang="ru-RU" baseline="0" dirty="0" smtClean="0">
                <a:effectLst/>
              </a:rPr>
              <a:t> </a:t>
            </a:r>
            <a:r>
              <a:rPr lang="ru-RU" dirty="0" smtClean="0">
                <a:effectLst/>
              </a:rPr>
              <a:t>(</a:t>
            </a:r>
            <a:r>
              <a:rPr lang="ru-RU" dirty="0" err="1" smtClean="0">
                <a:effectLst/>
              </a:rPr>
              <a:t>Мемлекеттік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күзет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қызметін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қоспағанда</a:t>
            </a:r>
            <a:r>
              <a:rPr lang="ru-RU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о</a:t>
            </a:r>
            <a:r>
              <a:rPr lang="ru-RU" dirty="0" err="1" smtClean="0">
                <a:effectLst/>
              </a:rPr>
              <a:t>рталық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мемлекеттік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және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жергілікті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атқарушы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органдарда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ведомтволарда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сондай-ақ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мемлекеттік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органдарда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мемлекеттік</a:t>
            </a:r>
            <a:r>
              <a:rPr lang="ru-RU" dirty="0" smtClean="0">
                <a:effectLst/>
              </a:rPr>
              <a:t> орган </a:t>
            </a:r>
            <a:r>
              <a:rPr lang="ru-RU" dirty="0" err="1" smtClean="0">
                <a:effectLst/>
              </a:rPr>
              <a:t>құзырына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сондай-ақ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оның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қызметіне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қатысты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мәселелер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бойынша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ақпараттар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таратуды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жүзеге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асыратын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бұқаралық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құралдарымен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өзара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байланыс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жөніндегі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уәкілетті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өкіл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тағайындалады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уәкілетті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бөлімше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құрылады</a:t>
            </a:r>
            <a:r>
              <a:rPr lang="ru-RU" baseline="0" dirty="0" smtClean="0">
                <a:effectLst/>
              </a:rPr>
              <a:t>. </a:t>
            </a:r>
          </a:p>
          <a:p>
            <a:pPr fontAlgn="t"/>
            <a:r>
              <a:rPr lang="ru-RU" baseline="0" dirty="0" err="1" smtClean="0">
                <a:effectLst/>
              </a:rPr>
              <a:t>Дербес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құрылымдық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уәкілетті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бөлімшелер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штаттық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қызметтер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Қазақстан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Республикасы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заңнамаларына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сәйкес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бекітілген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штаттық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лимиттер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шамасында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құрылады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сондай-ақ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мемлекеттік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органның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бірінші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басшысына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тікелей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бағынады</a:t>
            </a:r>
            <a:r>
              <a:rPr lang="ru-RU" baseline="0" dirty="0" smtClean="0">
                <a:effectLst/>
              </a:rPr>
              <a:t>. </a:t>
            </a:r>
          </a:p>
          <a:p>
            <a:pPr fontAlgn="t"/>
            <a:r>
              <a:rPr lang="ru-RU" baseline="0" dirty="0" smtClean="0">
                <a:effectLst/>
              </a:rPr>
              <a:t>Осы </a:t>
            </a:r>
            <a:r>
              <a:rPr lang="ru-RU" baseline="0" dirty="0" err="1" smtClean="0">
                <a:effectLst/>
              </a:rPr>
              <a:t>тармақтың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бірінші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бөлімінде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көрсетілген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мемлекеттік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органдарда</a:t>
            </a:r>
            <a:r>
              <a:rPr lang="ru-RU" baseline="0" dirty="0" smtClean="0">
                <a:effectLst/>
              </a:rPr>
              <a:t> осы </a:t>
            </a:r>
            <a:r>
              <a:rPr lang="ru-RU" baseline="0" dirty="0" err="1" smtClean="0">
                <a:effectLst/>
              </a:rPr>
              <a:t>баптың</a:t>
            </a:r>
            <a:r>
              <a:rPr lang="ru-RU" baseline="0" dirty="0" smtClean="0">
                <a:effectLst/>
              </a:rPr>
              <a:t> 2 </a:t>
            </a:r>
            <a:r>
              <a:rPr lang="ru-RU" baseline="0" dirty="0" err="1" smtClean="0">
                <a:effectLst/>
              </a:rPr>
              <a:t>тармағында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бекітілгендей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штаттық</a:t>
            </a:r>
            <a:r>
              <a:rPr lang="ru-RU" baseline="0" dirty="0" smtClean="0">
                <a:effectLst/>
              </a:rPr>
              <a:t> саны </a:t>
            </a:r>
            <a:r>
              <a:rPr lang="ru-RU" baseline="0" dirty="0" err="1" smtClean="0">
                <a:effectLst/>
              </a:rPr>
              <a:t>жиырма</a:t>
            </a:r>
            <a:r>
              <a:rPr lang="ru-RU" baseline="0" dirty="0" smtClean="0">
                <a:effectLst/>
              </a:rPr>
              <a:t> бес </a:t>
            </a:r>
            <a:r>
              <a:rPr lang="ru-RU" baseline="0" dirty="0" err="1" smtClean="0">
                <a:effectLst/>
              </a:rPr>
              <a:t>адамнан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аспайтын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міндеттер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мемлекеттік</a:t>
            </a:r>
            <a:r>
              <a:rPr lang="ru-RU" baseline="0" dirty="0" smtClean="0">
                <a:effectLst/>
              </a:rPr>
              <a:t> орган </a:t>
            </a:r>
            <a:r>
              <a:rPr lang="ru-RU" baseline="0" dirty="0" err="1" smtClean="0">
                <a:effectLst/>
              </a:rPr>
              <a:t>қызметкерлерінің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біреуіне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негізгі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қызметтік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міндеттерінен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босатылмастан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жүктеледі</a:t>
            </a:r>
            <a:r>
              <a:rPr lang="ru-RU" baseline="0" dirty="0" smtClean="0">
                <a:effectLst/>
              </a:rPr>
              <a:t>.</a:t>
            </a:r>
          </a:p>
          <a:p>
            <a:pPr fontAlgn="t"/>
            <a:r>
              <a:rPr lang="ru-RU" dirty="0" smtClean="0">
                <a:effectLst/>
              </a:rPr>
              <a:t>2. </a:t>
            </a:r>
            <a:r>
              <a:rPr lang="ru-RU" dirty="0" err="1" smtClean="0">
                <a:effectLst/>
              </a:rPr>
              <a:t>Бұқаралық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құралдарымен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өзара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байланыс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жөніндегі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уәкілетті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тұлғаның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бөлімшенің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негізгі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міндеттері</a:t>
            </a:r>
            <a:r>
              <a:rPr lang="ru-RU" baseline="0" dirty="0" smtClean="0">
                <a:effectLst/>
              </a:rPr>
              <a:t>: </a:t>
            </a:r>
            <a:r>
              <a:rPr lang="ru-RU" dirty="0" smtClean="0">
                <a:effectLst/>
              </a:rPr>
              <a:t> </a:t>
            </a:r>
          </a:p>
          <a:p>
            <a:pPr fontAlgn="t"/>
            <a:r>
              <a:rPr lang="ru-RU" dirty="0" smtClean="0">
                <a:effectLst/>
              </a:rPr>
              <a:t>1) </a:t>
            </a:r>
            <a:r>
              <a:rPr lang="ru-RU" dirty="0" err="1" smtClean="0">
                <a:effectLst/>
              </a:rPr>
              <a:t>пайдаланушыларға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мемлекеттік</a:t>
            </a:r>
            <a:r>
              <a:rPr lang="ru-RU" baseline="0" dirty="0" smtClean="0">
                <a:effectLst/>
              </a:rPr>
              <a:t> орган </a:t>
            </a:r>
            <a:r>
              <a:rPr lang="ru-RU" baseline="0" dirty="0" err="1" smtClean="0">
                <a:effectLst/>
              </a:rPr>
              <a:t>құзырына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сондай-ақ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оның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қызметіне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қатысты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мәселелер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бойынша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сенімді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қажетті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беру;  </a:t>
            </a:r>
            <a:r>
              <a:rPr lang="ru-RU" dirty="0" smtClean="0">
                <a:effectLst/>
              </a:rPr>
              <a:t> </a:t>
            </a:r>
          </a:p>
          <a:p>
            <a:pPr fontAlgn="t"/>
            <a:r>
              <a:rPr lang="ru-RU" dirty="0" smtClean="0">
                <a:effectLst/>
              </a:rPr>
              <a:t>2) </a:t>
            </a:r>
            <a:r>
              <a:rPr lang="ru-RU" dirty="0" err="1" smtClean="0">
                <a:effectLst/>
              </a:rPr>
              <a:t>бұқаралық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құралдарына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сұхбат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пікірлер</a:t>
            </a:r>
            <a:r>
              <a:rPr lang="ru-RU" dirty="0" smtClean="0">
                <a:effectLst/>
              </a:rPr>
              <a:t>,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жарияланымдар</a:t>
            </a:r>
            <a:r>
              <a:rPr lang="ru-RU" baseline="0" dirty="0" smtClean="0">
                <a:effectLst/>
              </a:rPr>
              <a:t> беру </a:t>
            </a:r>
            <a:r>
              <a:rPr lang="ru-RU" baseline="0" dirty="0" err="1" smtClean="0">
                <a:effectLst/>
              </a:rPr>
              <a:t>дайындығына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атсалысу</a:t>
            </a:r>
            <a:r>
              <a:rPr lang="ru-RU" baseline="0" dirty="0" smtClean="0">
                <a:effectLst/>
              </a:rPr>
              <a:t>; </a:t>
            </a:r>
            <a:r>
              <a:rPr lang="ru-RU" dirty="0" smtClean="0">
                <a:effectLst/>
              </a:rPr>
              <a:t> </a:t>
            </a:r>
          </a:p>
          <a:p>
            <a:pPr fontAlgn="t"/>
            <a:r>
              <a:rPr lang="ru-RU" dirty="0" smtClean="0">
                <a:effectLst/>
              </a:rPr>
              <a:t>3) </a:t>
            </a:r>
            <a:r>
              <a:rPr lang="ru-RU" dirty="0" err="1" smtClean="0">
                <a:effectLst/>
              </a:rPr>
              <a:t>журналистер</a:t>
            </a:r>
            <a:r>
              <a:rPr lang="ru-RU" dirty="0" smtClean="0">
                <a:effectLst/>
              </a:rPr>
              <a:t> мен </a:t>
            </a:r>
            <a:r>
              <a:rPr lang="ru-RU" dirty="0" err="1" smtClean="0">
                <a:effectLst/>
              </a:rPr>
              <a:t>бұқаралық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құралдарының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өзге</a:t>
            </a:r>
            <a:r>
              <a:rPr lang="ru-RU" dirty="0" smtClean="0">
                <a:effectLst/>
              </a:rPr>
              <a:t> де </a:t>
            </a:r>
            <a:r>
              <a:rPr lang="ru-RU" dirty="0" err="1" smtClean="0">
                <a:effectLst/>
              </a:rPr>
              <a:t>өкілдерін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уақытша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және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тұрақты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аккредиттеу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жұмыстарын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жүргізу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сондай-ақ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оларға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мемлекеттік</a:t>
            </a:r>
            <a:r>
              <a:rPr lang="ru-RU" baseline="0" dirty="0" smtClean="0">
                <a:effectLst/>
              </a:rPr>
              <a:t> орган </a:t>
            </a:r>
            <a:r>
              <a:rPr lang="ru-RU" baseline="0" dirty="0" err="1" smtClean="0">
                <a:effectLst/>
              </a:rPr>
              <a:t>құзырына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сондай-ақ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оның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қызметіне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қатысты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мәселелер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бойынша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ақпараттарды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толығырақ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кеңірек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етіп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таратуда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көмек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көрсету</a:t>
            </a:r>
            <a:r>
              <a:rPr lang="ru-RU" baseline="0" dirty="0" smtClean="0">
                <a:effectLst/>
              </a:rPr>
              <a:t>;  </a:t>
            </a:r>
            <a:r>
              <a:rPr lang="ru-RU" dirty="0" smtClean="0">
                <a:effectLst/>
              </a:rPr>
              <a:t> </a:t>
            </a:r>
          </a:p>
          <a:p>
            <a:pPr fontAlgn="t"/>
            <a:r>
              <a:rPr lang="ru-RU" dirty="0" smtClean="0">
                <a:effectLst/>
              </a:rPr>
              <a:t>4) </a:t>
            </a:r>
            <a:r>
              <a:rPr lang="ru-RU" dirty="0" err="1" smtClean="0">
                <a:effectLst/>
              </a:rPr>
              <a:t>лауазымды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тұлғалардың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баспасөз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мәслихаттарын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брифингтерін</a:t>
            </a:r>
            <a:r>
              <a:rPr lang="ru-RU" baseline="0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бұқаралық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құралдарының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өкілдерімен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кездесуін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ұйымдастыру</a:t>
            </a:r>
            <a:r>
              <a:rPr lang="ru-RU" baseline="0" dirty="0" smtClean="0">
                <a:effectLst/>
              </a:rPr>
              <a:t>; </a:t>
            </a:r>
            <a:r>
              <a:rPr lang="ru-RU" dirty="0" smtClean="0">
                <a:effectLst/>
              </a:rPr>
              <a:t> </a:t>
            </a:r>
          </a:p>
          <a:p>
            <a:pPr fontAlgn="t"/>
            <a:r>
              <a:rPr lang="ru-RU" dirty="0" smtClean="0">
                <a:effectLst/>
              </a:rPr>
              <a:t>5) </a:t>
            </a:r>
            <a:r>
              <a:rPr lang="ru-RU" dirty="0" err="1" smtClean="0">
                <a:effectLst/>
              </a:rPr>
              <a:t>интернет-ресурс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қызметін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техникалық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жабдықтау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мәселесі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оның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кешенді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қайта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құрылуы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дизайнын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жетілдіру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жаңғырту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жаңа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технологияларды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енгізу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бойынша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ұсыныстар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әзірлеу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енгізу</a:t>
            </a:r>
            <a:r>
              <a:rPr lang="ru-RU" baseline="0" dirty="0" smtClean="0">
                <a:effectLst/>
              </a:rPr>
              <a:t>; </a:t>
            </a:r>
            <a:r>
              <a:rPr lang="ru-RU" dirty="0" smtClean="0">
                <a:effectLst/>
              </a:rPr>
              <a:t> </a:t>
            </a:r>
          </a:p>
          <a:p>
            <a:pPr fontAlgn="t"/>
            <a:r>
              <a:rPr lang="ru-RU" dirty="0" smtClean="0">
                <a:effectLst/>
              </a:rPr>
              <a:t>7) </a:t>
            </a:r>
            <a:r>
              <a:rPr lang="ru-RU" dirty="0" err="1" smtClean="0">
                <a:effectLst/>
              </a:rPr>
              <a:t>мемлекеттік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органдардың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және</a:t>
            </a:r>
            <a:r>
              <a:rPr lang="ru-RU" dirty="0" smtClean="0">
                <a:effectLst/>
              </a:rPr>
              <a:t> (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) </a:t>
            </a:r>
            <a:r>
              <a:rPr lang="ru-RU" dirty="0" err="1" smtClean="0">
                <a:effectLst/>
              </a:rPr>
              <a:t>олардың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бірінші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басшыларының</a:t>
            </a:r>
            <a:r>
              <a:rPr lang="ru-RU" dirty="0" smtClean="0">
                <a:effectLst/>
              </a:rPr>
              <a:t> интернет-</a:t>
            </a:r>
            <a:r>
              <a:rPr lang="ru-RU" dirty="0" err="1" smtClean="0">
                <a:effectLst/>
              </a:rPr>
              <a:t>ресурсына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ақпараттар</a:t>
            </a:r>
            <a:r>
              <a:rPr lang="ru-RU" baseline="0" dirty="0" smtClean="0">
                <a:effectLst/>
              </a:rPr>
              <a:t> салу; </a:t>
            </a:r>
            <a:r>
              <a:rPr lang="ru-RU" dirty="0" smtClean="0">
                <a:effectLst/>
              </a:rPr>
              <a:t> </a:t>
            </a:r>
          </a:p>
          <a:p>
            <a:pPr fontAlgn="t"/>
            <a:r>
              <a:rPr lang="ru-RU" dirty="0" smtClean="0">
                <a:effectLst/>
              </a:rPr>
              <a:t>8) </a:t>
            </a:r>
            <a:r>
              <a:rPr lang="ru-RU" dirty="0" err="1" smtClean="0">
                <a:effectLst/>
              </a:rPr>
              <a:t>Қазақстан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Республикасының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заңдарымен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күшіне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енген</a:t>
            </a:r>
            <a:r>
              <a:rPr lang="ru-RU" baseline="0" dirty="0" smtClean="0">
                <a:effectLst/>
              </a:rPr>
              <a:t> сот </a:t>
            </a:r>
            <a:r>
              <a:rPr lang="ru-RU" baseline="0" dirty="0" err="1" smtClean="0">
                <a:effectLst/>
              </a:rPr>
              <a:t>актілерімен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таратуға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тыйым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салынған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басқаша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түрде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шектеу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қойылған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ақпараттарды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қоспағанда</a:t>
            </a:r>
            <a:r>
              <a:rPr lang="ru-RU" baseline="0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мемлекеттік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органдар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құзырына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сондай-ақ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олардың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қызметтеріне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қатысты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мәселелер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бойынша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ақпараттарды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барынша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аша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түсетін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өзге</a:t>
            </a:r>
            <a:r>
              <a:rPr lang="ru-RU" baseline="0" dirty="0" smtClean="0">
                <a:effectLst/>
              </a:rPr>
              <a:t> де </a:t>
            </a:r>
            <a:r>
              <a:rPr lang="ru-RU" baseline="0" dirty="0" err="1" smtClean="0">
                <a:effectLst/>
              </a:rPr>
              <a:t>міндеттер</a:t>
            </a:r>
            <a:r>
              <a:rPr lang="ru-RU" dirty="0" smtClean="0">
                <a:effectLst/>
              </a:rPr>
              <a:t>.</a:t>
            </a:r>
          </a:p>
          <a:p>
            <a:pPr fontAlgn="t"/>
            <a:r>
              <a:rPr lang="ru-RU" dirty="0" smtClean="0">
                <a:effectLst/>
              </a:rPr>
              <a:t>3. </a:t>
            </a:r>
            <a:r>
              <a:rPr lang="ru-RU" dirty="0" err="1" smtClean="0">
                <a:effectLst/>
              </a:rPr>
              <a:t>Бұқаралық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құралдарымен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өзара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байланыс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жөніндегі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уәкілетті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бөлімшелер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өз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қызметін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арнайы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мемлекеттік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органдар</a:t>
            </a:r>
            <a:r>
              <a:rPr lang="ru-RU" dirty="0" smtClean="0">
                <a:effectLst/>
              </a:rPr>
              <a:t> мен </a:t>
            </a:r>
            <a:r>
              <a:rPr lang="ru-RU" dirty="0" err="1" smtClean="0">
                <a:effectLst/>
              </a:rPr>
              <a:t>Қазақстан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Республикасы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Ұлттық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банкі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қызметтерінің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ерекшелігін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ескере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отырып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уәкілетті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органдар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бекіткен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жобалық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ережелер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негізінде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әзірленген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ережелер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негізінде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жүзеге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асырады</a:t>
            </a:r>
            <a:r>
              <a:rPr lang="ru-RU" baseline="0" dirty="0" smtClean="0">
                <a:effectLst/>
              </a:rPr>
              <a:t>.   </a:t>
            </a:r>
            <a:endParaRPr lang="ru-RU" dirty="0" smtClean="0">
              <a:effectLst/>
            </a:endParaRPr>
          </a:p>
          <a:p>
            <a:pPr fontAlgn="t"/>
            <a:r>
              <a:rPr lang="ru-RU" dirty="0" smtClean="0">
                <a:effectLst/>
              </a:rPr>
              <a:t>4. </a:t>
            </a:r>
            <a:r>
              <a:rPr lang="ru-RU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құралдарымен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өзара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байланыс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жөніндегі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у</a:t>
            </a:r>
            <a:r>
              <a:rPr lang="ru-RU" dirty="0" err="1" smtClean="0">
                <a:effectLst/>
              </a:rPr>
              <a:t>әкілетті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тұлға</a:t>
            </a:r>
            <a:r>
              <a:rPr lang="ru-RU" dirty="0" smtClean="0">
                <a:effectLst/>
              </a:rPr>
              <a:t> (</a:t>
            </a:r>
            <a:r>
              <a:rPr lang="ru-RU" dirty="0" err="1" smtClean="0">
                <a:effectLst/>
              </a:rPr>
              <a:t>бөлімше</a:t>
            </a:r>
            <a:r>
              <a:rPr lang="ru-RU" dirty="0" smtClean="0">
                <a:effectLst/>
              </a:rPr>
              <a:t>) </a:t>
            </a:r>
            <a:r>
              <a:rPr lang="ru-RU" dirty="0" err="1" smtClean="0">
                <a:effectLst/>
              </a:rPr>
              <a:t>уәкілетті</a:t>
            </a:r>
            <a:r>
              <a:rPr lang="ru-RU" dirty="0" smtClean="0">
                <a:effectLst/>
              </a:rPr>
              <a:t> орган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белгілеген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тәртіпке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сәйкес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уәкілетті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органмен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бірлесіп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жұмыс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істейді</a:t>
            </a:r>
            <a:r>
              <a:rPr lang="ru-RU" baseline="0" dirty="0" smtClean="0">
                <a:effectLst/>
              </a:rPr>
              <a:t>. </a:t>
            </a:r>
            <a:r>
              <a:rPr lang="ru-RU" dirty="0" smtClean="0">
                <a:effectLst/>
              </a:rPr>
              <a:t>  </a:t>
            </a:r>
          </a:p>
          <a:p>
            <a:pPr fontAlgn="t"/>
            <a:r>
              <a:rPr lang="ru-RU" dirty="0" smtClean="0">
                <a:effectLst/>
              </a:rPr>
              <a:t>5. </a:t>
            </a:r>
            <a:r>
              <a:rPr lang="ru-RU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құралдарымен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өзара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байланыс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жөніндегі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у</a:t>
            </a:r>
            <a:r>
              <a:rPr lang="ru-RU" dirty="0" err="1" smtClean="0">
                <a:effectLst/>
              </a:rPr>
              <a:t>әкілетті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тұлға</a:t>
            </a:r>
            <a:r>
              <a:rPr lang="ru-RU" dirty="0" smtClean="0">
                <a:effectLst/>
              </a:rPr>
              <a:t> (</a:t>
            </a:r>
            <a:r>
              <a:rPr lang="ru-RU" dirty="0" err="1" smtClean="0">
                <a:effectLst/>
              </a:rPr>
              <a:t>бөлімше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қызметкерлері</a:t>
            </a:r>
            <a:r>
              <a:rPr lang="ru-RU" dirty="0" smtClean="0">
                <a:effectLst/>
              </a:rPr>
              <a:t>) </a:t>
            </a:r>
            <a:r>
              <a:rPr lang="ru-RU" dirty="0" err="1" smtClean="0">
                <a:effectLst/>
              </a:rPr>
              <a:t>Қазақстан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Республикасы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заңнамаларында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белгіленген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тәртіп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бойынша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біліктілікті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арттыру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курстарынан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өтеді</a:t>
            </a:r>
            <a:r>
              <a:rPr lang="ru-RU" baseline="0" dirty="0" smtClean="0">
                <a:effectLst/>
              </a:rPr>
              <a:t>. </a:t>
            </a:r>
            <a:r>
              <a:rPr lang="ru-RU" dirty="0" smtClean="0">
                <a:effectLst/>
              </a:rPr>
              <a:t> </a:t>
            </a:r>
          </a:p>
          <a:p>
            <a:pPr fontAlgn="t"/>
            <a:r>
              <a:rPr lang="ru-RU" dirty="0" smtClean="0">
                <a:effectLst/>
              </a:rPr>
              <a:t>6. </a:t>
            </a:r>
            <a:r>
              <a:rPr lang="ru-RU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құралдарымен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өзара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байланыс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жөніндегі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у</a:t>
            </a:r>
            <a:r>
              <a:rPr lang="ru-RU" dirty="0" err="1" smtClean="0">
                <a:effectLst/>
              </a:rPr>
              <a:t>әкілетті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тұлға</a:t>
            </a:r>
            <a:r>
              <a:rPr lang="ru-RU" dirty="0" smtClean="0">
                <a:effectLst/>
              </a:rPr>
              <a:t> (</a:t>
            </a:r>
            <a:r>
              <a:rPr lang="ru-RU" dirty="0" err="1" smtClean="0">
                <a:effectLst/>
              </a:rPr>
              <a:t>бөлімше</a:t>
            </a:r>
            <a:r>
              <a:rPr lang="ru-RU" dirty="0" smtClean="0">
                <a:effectLst/>
              </a:rPr>
              <a:t>) </a:t>
            </a:r>
            <a:r>
              <a:rPr lang="ru-RU" dirty="0" err="1" smtClean="0">
                <a:effectLst/>
              </a:rPr>
              <a:t>мемлекеттік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органның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таралуы</a:t>
            </a:r>
            <a:r>
              <a:rPr lang="ru-RU" dirty="0" smtClean="0">
                <a:effectLst/>
              </a:rPr>
              <a:t> (</a:t>
            </a:r>
            <a:r>
              <a:rPr lang="ru-RU" dirty="0" err="1" smtClean="0">
                <a:effectLst/>
              </a:rPr>
              <a:t>ыдырауы</a:t>
            </a:r>
            <a:r>
              <a:rPr lang="ru-RU" dirty="0" smtClean="0">
                <a:effectLst/>
              </a:rPr>
              <a:t>) 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қайта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құрылуы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жағдайларын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қоспағанда</a:t>
            </a:r>
            <a:r>
              <a:rPr lang="ru-RU" dirty="0" smtClean="0">
                <a:effectLst/>
              </a:rPr>
              <a:t>, осы </a:t>
            </a:r>
            <a:r>
              <a:rPr lang="ru-RU" dirty="0" err="1" smtClean="0">
                <a:effectLst/>
              </a:rPr>
              <a:t>баптың</a:t>
            </a:r>
            <a:r>
              <a:rPr lang="ru-RU" dirty="0" smtClean="0">
                <a:effectLst/>
              </a:rPr>
              <a:t> 1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тармағында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көрсетілгендей</a:t>
            </a:r>
            <a:r>
              <a:rPr lang="ru-RU" baseline="0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мемлекеттік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органның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штаттық</a:t>
            </a:r>
            <a:r>
              <a:rPr lang="ru-RU" dirty="0" smtClean="0">
                <a:effectLst/>
              </a:rPr>
              <a:t> саны </a:t>
            </a:r>
            <a:r>
              <a:rPr lang="ru-RU" dirty="0" err="1" smtClean="0">
                <a:effectLst/>
              </a:rPr>
              <a:t>бойынша</a:t>
            </a:r>
            <a:r>
              <a:rPr lang="ru-RU" dirty="0" smtClean="0">
                <a:effectLst/>
              </a:rPr>
              <a:t> (</a:t>
            </a:r>
            <a:r>
              <a:rPr lang="ru-RU" dirty="0" err="1" smtClean="0">
                <a:effectLst/>
              </a:rPr>
              <a:t>штаттық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кестеден</a:t>
            </a:r>
            <a:r>
              <a:rPr lang="ru-RU" dirty="0" smtClean="0">
                <a:effectLst/>
              </a:rPr>
              <a:t>) </a:t>
            </a:r>
            <a:r>
              <a:rPr lang="ru-RU" dirty="0" err="1" smtClean="0">
                <a:effectLst/>
              </a:rPr>
              <a:t>қысқартуға</a:t>
            </a:r>
            <a:r>
              <a:rPr lang="ru-RU" dirty="0" smtClean="0">
                <a:effectLst/>
              </a:rPr>
              <a:t> (</a:t>
            </a:r>
            <a:r>
              <a:rPr lang="ru-RU" dirty="0" err="1" smtClean="0">
                <a:effectLst/>
              </a:rPr>
              <a:t>шығарылуға</a:t>
            </a:r>
            <a:r>
              <a:rPr lang="ru-RU" dirty="0" smtClean="0">
                <a:effectLst/>
              </a:rPr>
              <a:t>) </a:t>
            </a:r>
            <a:r>
              <a:rPr lang="ru-RU" dirty="0" err="1" smtClean="0">
                <a:effectLst/>
              </a:rPr>
              <a:t>ұшырамайды</a:t>
            </a:r>
            <a:r>
              <a:rPr lang="ru-RU" dirty="0" smtClean="0">
                <a:effectLst/>
              </a:rPr>
              <a:t>.»;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44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ru-RU" dirty="0" err="1" smtClean="0">
                <a:effectLst/>
              </a:rPr>
              <a:t>Бұқаралық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құралдарымен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өзара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байланыс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жөніндегі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уәкілетті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тұлға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бөлімше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туралы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жобалық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ереже</a:t>
            </a:r>
            <a:r>
              <a:rPr lang="ru-RU" baseline="0" dirty="0" smtClean="0">
                <a:effectLst/>
              </a:rPr>
              <a:t>; </a:t>
            </a:r>
            <a:r>
              <a:rPr lang="ru-RU" dirty="0" smtClean="0">
                <a:effectLst/>
              </a:rPr>
              <a:t> 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ru-RU" dirty="0" err="1" smtClean="0">
                <a:effectLst/>
              </a:rPr>
              <a:t>бұқаралық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құралдарымен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өзара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байланыс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жөніндегі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уәкілетті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тұлғаның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бөлімшенің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уәкілетті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органмен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бірлесіп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жұмыс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істеу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ережесі</a:t>
            </a:r>
            <a:r>
              <a:rPr lang="ru-RU" baseline="0" dirty="0" smtClean="0">
                <a:effectLst/>
              </a:rPr>
              <a:t>;</a:t>
            </a:r>
            <a:endParaRPr lang="ru-RU" dirty="0" smtClean="0">
              <a:effectLst/>
            </a:endParaRPr>
          </a:p>
          <a:p>
            <a:pPr marL="171450" marR="0" indent="-17145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dirty="0" err="1" smtClean="0">
                <a:effectLst/>
              </a:rPr>
              <a:t>белгілі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бір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аумақтағы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халықтың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тұрмыс-тіршілігі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жағдайы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бұзылғанда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құралдарына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ресми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хабарламалар</a:t>
            </a:r>
            <a:r>
              <a:rPr lang="ru-RU" baseline="0" dirty="0" smtClean="0">
                <a:effectLst/>
              </a:rPr>
              <a:t> беру </a:t>
            </a:r>
            <a:r>
              <a:rPr lang="ru-RU" baseline="0" dirty="0" err="1" smtClean="0">
                <a:effectLst/>
              </a:rPr>
              <a:t>ережелері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әзірленіп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қабылданады</a:t>
            </a:r>
            <a:r>
              <a:rPr lang="ru-RU" baseline="0" dirty="0" smtClean="0">
                <a:effectLst/>
              </a:rPr>
              <a:t>. </a:t>
            </a:r>
            <a:r>
              <a:rPr lang="kk-KZ" dirty="0" smtClean="0">
                <a:effectLst/>
              </a:rPr>
              <a:t> </a:t>
            </a:r>
            <a:endParaRPr lang="ru-RU" dirty="0" smtClean="0">
              <a:effectLst/>
            </a:endParaRPr>
          </a:p>
          <a:p>
            <a:pPr marL="171450" indent="-171450" fontAlgn="t">
              <a:buFont typeface="Arial" panose="020B0604020202020204" pitchFamily="34" charset="0"/>
              <a:buChar char="•"/>
            </a:pPr>
            <a:endParaRPr lang="ru-RU" dirty="0" smtClean="0">
              <a:effectLst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445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dirty="0" smtClean="0"/>
              <a:t>Слайдқа</a:t>
            </a:r>
            <a:r>
              <a:rPr lang="kk-KZ" baseline="0" dirty="0" smtClean="0"/>
              <a:t> жазба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6545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ru-RU" b="1" dirty="0" smtClean="0">
                <a:effectLst/>
              </a:rPr>
              <a:t>454 </a:t>
            </a:r>
            <a:r>
              <a:rPr lang="ru-RU" b="1" dirty="0" err="1" smtClean="0">
                <a:effectLst/>
              </a:rPr>
              <a:t>бап</a:t>
            </a:r>
            <a:r>
              <a:rPr lang="ru-RU" b="1" dirty="0" smtClean="0">
                <a:effectLst/>
              </a:rPr>
              <a:t>. </a:t>
            </a:r>
            <a:r>
              <a:rPr lang="ru-RU" b="1" dirty="0" err="1" smtClean="0">
                <a:effectLst/>
              </a:rPr>
              <a:t>Мерзімді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баспасөз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басылымдарының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міндетті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тегін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даналарын</a:t>
            </a:r>
            <a:r>
              <a:rPr lang="ru-RU" b="1" baseline="0" dirty="0" smtClean="0">
                <a:effectLst/>
              </a:rPr>
              <a:t>, </a:t>
            </a:r>
            <a:r>
              <a:rPr lang="ru-RU" b="1" baseline="0" dirty="0" err="1" smtClean="0">
                <a:effectLst/>
              </a:rPr>
              <a:t>айқындауларды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ұсыну</a:t>
            </a:r>
            <a:r>
              <a:rPr lang="ru-RU" b="1" baseline="0" dirty="0" smtClean="0">
                <a:effectLst/>
              </a:rPr>
              <a:t>, теле- </a:t>
            </a:r>
            <a:r>
              <a:rPr lang="ru-RU" b="1" baseline="0" dirty="0" err="1" smtClean="0">
                <a:effectLst/>
              </a:rPr>
              <a:t>және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радиохабарлар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материалдарын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сақтау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тәртіптерін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бұзу</a:t>
            </a:r>
            <a:r>
              <a:rPr lang="ru-RU" b="1" baseline="0" dirty="0" smtClean="0">
                <a:effectLst/>
              </a:rPr>
              <a:t>  </a:t>
            </a:r>
          </a:p>
          <a:p>
            <a:pPr fontAlgn="t"/>
            <a:r>
              <a:rPr lang="ru-RU" dirty="0" smtClean="0">
                <a:effectLst/>
              </a:rPr>
              <a:t>1. </a:t>
            </a:r>
            <a:r>
              <a:rPr lang="ru-RU" dirty="0" err="1" smtClean="0">
                <a:effectLst/>
              </a:rPr>
              <a:t>Мерзімді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баспасөз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басылымдарының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  <a:hlinkClick r:id="rId3"/>
              </a:rPr>
              <a:t>міндетті</a:t>
            </a:r>
            <a:r>
              <a:rPr lang="ru-RU" baseline="0" dirty="0" smtClean="0">
                <a:effectLst/>
                <a:hlinkClick r:id="rId3"/>
              </a:rPr>
              <a:t> </a:t>
            </a:r>
            <a:r>
              <a:rPr lang="ru-RU" baseline="0" dirty="0" err="1" smtClean="0">
                <a:effectLst/>
                <a:hlinkClick r:id="rId3"/>
              </a:rPr>
              <a:t>тегін</a:t>
            </a:r>
            <a:r>
              <a:rPr lang="ru-RU" baseline="0" dirty="0" smtClean="0">
                <a:effectLst/>
                <a:hlinkClick r:id="rId3"/>
              </a:rPr>
              <a:t> </a:t>
            </a:r>
            <a:r>
              <a:rPr lang="ru-RU" baseline="0" dirty="0" err="1" smtClean="0">
                <a:effectLst/>
                <a:hlinkClick r:id="rId3"/>
              </a:rPr>
              <a:t>даналарын</a:t>
            </a:r>
            <a:r>
              <a:rPr lang="ru-RU" baseline="0" dirty="0" smtClean="0">
                <a:effectLst/>
                <a:hlinkClick r:id="rId3"/>
              </a:rPr>
              <a:t>, </a:t>
            </a:r>
            <a:r>
              <a:rPr lang="ru-RU" baseline="0" dirty="0" err="1" smtClean="0">
                <a:effectLst/>
              </a:rPr>
              <a:t>сондай-ақ</a:t>
            </a:r>
            <a:r>
              <a:rPr lang="ru-RU" baseline="0" dirty="0" smtClean="0">
                <a:effectLst/>
              </a:rPr>
              <a:t>,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  <a:hlinkClick r:id="rId4"/>
              </a:rPr>
              <a:t>айқындаулар</a:t>
            </a:r>
            <a:r>
              <a:rPr lang="ru-RU" baseline="0" dirty="0" smtClean="0">
                <a:effectLst/>
                <a:hlinkClick r:id="rId4"/>
              </a:rPr>
              <a:t> мен теле- </a:t>
            </a:r>
            <a:r>
              <a:rPr lang="ru-RU" baseline="0" dirty="0" err="1" smtClean="0">
                <a:effectLst/>
                <a:hlinkClick r:id="rId4"/>
              </a:rPr>
              <a:t>және</a:t>
            </a:r>
            <a:r>
              <a:rPr lang="ru-RU" baseline="0" dirty="0" smtClean="0">
                <a:effectLst/>
                <a:hlinkClick r:id="rId4"/>
              </a:rPr>
              <a:t> </a:t>
            </a:r>
            <a:r>
              <a:rPr lang="ru-RU" baseline="0" dirty="0" err="1" smtClean="0">
                <a:effectLst/>
                <a:hlinkClick r:id="rId4"/>
              </a:rPr>
              <a:t>радиохабарлар</a:t>
            </a:r>
            <a:r>
              <a:rPr lang="ru-RU" baseline="0" dirty="0" smtClean="0">
                <a:effectLst/>
                <a:hlinkClick r:id="rId4"/>
              </a:rPr>
              <a:t> </a:t>
            </a:r>
            <a:r>
              <a:rPr lang="ru-RU" baseline="0" dirty="0" err="1" smtClean="0">
                <a:effectLst/>
                <a:hlinkClick r:id="rId4"/>
              </a:rPr>
              <a:t>материалдарын</a:t>
            </a:r>
            <a:r>
              <a:rPr lang="ru-RU" baseline="0" dirty="0" smtClean="0">
                <a:effectLst/>
                <a:hlinkClick r:id="rId4"/>
              </a:rPr>
              <a:t> </a:t>
            </a:r>
            <a:r>
              <a:rPr lang="ru-RU" baseline="0" dirty="0" err="1" smtClean="0">
                <a:effectLst/>
                <a:hlinkClick r:id="rId4"/>
              </a:rPr>
              <a:t>сақтауды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бермеу</a:t>
            </a:r>
            <a:r>
              <a:rPr lang="ru-RU" baseline="0" dirty="0" smtClean="0">
                <a:effectLst/>
              </a:rPr>
              <a:t> - </a:t>
            </a:r>
            <a:endParaRPr lang="ru-RU" dirty="0" smtClean="0">
              <a:effectLst/>
            </a:endParaRPr>
          </a:p>
          <a:p>
            <a:pPr fontAlgn="t"/>
            <a:r>
              <a:rPr lang="ru-RU" dirty="0" err="1" smtClean="0">
                <a:effectLst/>
              </a:rPr>
              <a:t>ескерту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алуға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 </a:t>
            </a:r>
            <a:r>
              <a:rPr lang="ru-RU" b="1" dirty="0" smtClean="0">
                <a:effectLst/>
              </a:rPr>
              <a:t>он </a:t>
            </a:r>
            <a:r>
              <a:rPr lang="ru-RU" b="1" dirty="0" err="1" smtClean="0">
                <a:effectLst/>
              </a:rPr>
              <a:t>айлық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есептік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көрсеткіш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көлемінде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айыппұл</a:t>
            </a:r>
            <a:r>
              <a:rPr lang="ru-RU" b="1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төлеуге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әкеп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соғады</a:t>
            </a:r>
            <a:r>
              <a:rPr lang="ru-RU" baseline="0" dirty="0" smtClean="0">
                <a:effectLst/>
              </a:rPr>
              <a:t>. </a:t>
            </a:r>
            <a:r>
              <a:rPr lang="ru-RU" dirty="0" smtClean="0">
                <a:effectLst/>
              </a:rPr>
              <a:t> </a:t>
            </a:r>
            <a:endParaRPr lang="ru-RU" b="1" dirty="0" smtClean="0">
              <a:effectLst/>
            </a:endParaRPr>
          </a:p>
          <a:p>
            <a:pPr fontAlgn="t"/>
            <a:r>
              <a:rPr lang="ru-RU" dirty="0" smtClean="0">
                <a:effectLst/>
              </a:rPr>
              <a:t>2. Осы </a:t>
            </a:r>
            <a:r>
              <a:rPr lang="ru-RU" dirty="0" err="1" smtClean="0">
                <a:effectLst/>
              </a:rPr>
              <a:t>баптың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бірінші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бөлімінде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қарастырылғандай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әкімшілік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жаза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тағайындалған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соң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бір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жыл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ішінде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қайта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жасалған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әрекет</a:t>
            </a:r>
            <a:r>
              <a:rPr lang="ru-RU" baseline="0" dirty="0" smtClean="0">
                <a:effectLst/>
              </a:rPr>
              <a:t>, - он бес </a:t>
            </a:r>
            <a:r>
              <a:rPr lang="ru-RU" baseline="0" dirty="0" err="1" smtClean="0">
                <a:effectLst/>
              </a:rPr>
              <a:t>айлық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есептік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көрсеткіш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көлемінде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айыппұл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төлеуге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бұқаралық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құралдарының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шығарылымын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эфирге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шығуын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үш</a:t>
            </a:r>
            <a:r>
              <a:rPr lang="ru-RU" baseline="0" dirty="0" smtClean="0">
                <a:effectLst/>
              </a:rPr>
              <a:t> ай </a:t>
            </a:r>
            <a:r>
              <a:rPr lang="ru-RU" baseline="0" dirty="0" err="1" smtClean="0">
                <a:effectLst/>
              </a:rPr>
              <a:t>мерзімге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дейін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тоқтатуға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әкеп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соғады</a:t>
            </a:r>
            <a:r>
              <a:rPr lang="ru-RU" baseline="0" dirty="0" smtClean="0">
                <a:effectLst/>
              </a:rPr>
              <a:t>.  </a:t>
            </a:r>
            <a:r>
              <a:rPr lang="ru-RU" dirty="0" smtClean="0">
                <a:effectLst/>
              </a:rPr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455 </a:t>
            </a:r>
            <a:r>
              <a:rPr lang="ru-RU" b="1" dirty="0" err="1" smtClean="0"/>
              <a:t>бап</a:t>
            </a:r>
            <a:r>
              <a:rPr lang="ru-RU" b="1" dirty="0" smtClean="0"/>
              <a:t>. </a:t>
            </a:r>
            <a:r>
              <a:rPr lang="ru-RU" b="1" dirty="0" err="1" smtClean="0"/>
              <a:t>Жарнама</a:t>
            </a:r>
            <a:r>
              <a:rPr lang="ru-RU" b="1" dirty="0" smtClean="0"/>
              <a:t> </a:t>
            </a:r>
            <a:r>
              <a:rPr lang="ru-RU" b="1" dirty="0" err="1" smtClean="0"/>
              <a:t>туралы</a:t>
            </a:r>
            <a:r>
              <a:rPr lang="ru-RU" b="1" dirty="0" smtClean="0"/>
              <a:t> </a:t>
            </a:r>
            <a:r>
              <a:rPr lang="ru-RU" b="1" dirty="0" err="1" smtClean="0"/>
              <a:t>заңнаманың</a:t>
            </a:r>
            <a:r>
              <a:rPr lang="ru-RU" b="1" dirty="0" smtClean="0"/>
              <a:t> </a:t>
            </a:r>
            <a:r>
              <a:rPr lang="ru-RU" b="1" dirty="0" err="1" smtClean="0"/>
              <a:t>бұзылуы</a:t>
            </a:r>
            <a:r>
              <a:rPr lang="ru-RU" b="1" dirty="0" smtClean="0"/>
              <a:t>  </a:t>
            </a:r>
            <a:endParaRPr lang="ru-RU" b="1" baseline="0" dirty="0" smtClean="0"/>
          </a:p>
          <a:p>
            <a:pPr fontAlgn="t"/>
            <a:r>
              <a:rPr lang="ru-RU" dirty="0" smtClean="0">
                <a:effectLst/>
              </a:rPr>
              <a:t>4. Осы </a:t>
            </a:r>
            <a:r>
              <a:rPr lang="ru-RU" dirty="0" err="1" smtClean="0">
                <a:effectLst/>
              </a:rPr>
              <a:t>баптың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бірінші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екінші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және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үшінші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бөлімдерінде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қарастырылғандай</a:t>
            </a:r>
            <a:r>
              <a:rPr lang="ru-RU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әкімшілік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жаза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тағайындалған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соң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бір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жыл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ішінде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қайта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жасалған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әрекет</a:t>
            </a:r>
            <a:r>
              <a:rPr lang="ru-RU" baseline="0" dirty="0" smtClean="0">
                <a:effectLst/>
              </a:rPr>
              <a:t>, - </a:t>
            </a:r>
            <a:r>
              <a:rPr lang="ru-RU" baseline="0" dirty="0" err="1" smtClean="0">
                <a:effectLst/>
              </a:rPr>
              <a:t>жеке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тұлғаның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жүз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елу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лауазымды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тұлғаның</a:t>
            </a:r>
            <a:r>
              <a:rPr lang="ru-RU" baseline="0" dirty="0" smtClean="0">
                <a:effectLst/>
              </a:rPr>
              <a:t> – </a:t>
            </a:r>
            <a:r>
              <a:rPr lang="ru-RU" baseline="0" dirty="0" err="1" smtClean="0">
                <a:effectLst/>
              </a:rPr>
              <a:t>жүз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жетпіс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шағын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кәсіпкерлік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коммерциялық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емес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ұйымдар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субъхектілерінің</a:t>
            </a:r>
            <a:r>
              <a:rPr lang="ru-RU" baseline="0" dirty="0" smtClean="0">
                <a:effectLst/>
              </a:rPr>
              <a:t> – </a:t>
            </a:r>
            <a:r>
              <a:rPr lang="ru-RU" baseline="0" dirty="0" err="1" smtClean="0">
                <a:effectLst/>
              </a:rPr>
              <a:t>екі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жүз</a:t>
            </a:r>
            <a:r>
              <a:rPr lang="ru-RU" baseline="0" dirty="0" smtClean="0">
                <a:effectLst/>
              </a:rPr>
              <a:t>, орта </a:t>
            </a:r>
            <a:r>
              <a:rPr lang="ru-RU" baseline="0" dirty="0" err="1" smtClean="0">
                <a:effectLst/>
              </a:rPr>
              <a:t>кәсіпкерлік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субъектілерінің</a:t>
            </a:r>
            <a:r>
              <a:rPr lang="ru-RU" baseline="0" dirty="0" smtClean="0">
                <a:effectLst/>
              </a:rPr>
              <a:t> – </a:t>
            </a:r>
            <a:r>
              <a:rPr lang="ru-RU" baseline="0" dirty="0" err="1" smtClean="0">
                <a:effectLst/>
              </a:rPr>
              <a:t>үш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жүз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ірі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кәсіпкерлік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субъектілерінің</a:t>
            </a:r>
            <a:r>
              <a:rPr lang="ru-RU" baseline="0" dirty="0" smtClean="0">
                <a:effectLst/>
              </a:rPr>
              <a:t> – </a:t>
            </a:r>
            <a:r>
              <a:rPr lang="ru-RU" baseline="0" dirty="0" err="1" smtClean="0">
                <a:effectLst/>
              </a:rPr>
              <a:t>алты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жүз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айлық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есептік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көрсеткіш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көлемінде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айыппұл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төлеуіне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бұқаралық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ақпарат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құралдарының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шығарылымын</a:t>
            </a:r>
            <a:r>
              <a:rPr lang="ru-RU" b="1" baseline="0" dirty="0" smtClean="0">
                <a:effectLst/>
              </a:rPr>
              <a:t> (</a:t>
            </a:r>
            <a:r>
              <a:rPr lang="ru-RU" b="1" baseline="0" dirty="0" err="1" smtClean="0">
                <a:effectLst/>
              </a:rPr>
              <a:t>эфирге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шығуын</a:t>
            </a:r>
            <a:r>
              <a:rPr lang="ru-RU" b="1" baseline="0" dirty="0" smtClean="0">
                <a:effectLst/>
              </a:rPr>
              <a:t>) </a:t>
            </a:r>
            <a:r>
              <a:rPr lang="ru-RU" b="1" baseline="0" dirty="0" err="1" smtClean="0">
                <a:effectLst/>
              </a:rPr>
              <a:t>үш</a:t>
            </a:r>
            <a:r>
              <a:rPr lang="ru-RU" b="1" baseline="0" dirty="0" smtClean="0">
                <a:effectLst/>
              </a:rPr>
              <a:t> ай </a:t>
            </a:r>
            <a:r>
              <a:rPr lang="ru-RU" b="1" baseline="0" dirty="0" err="1" smtClean="0">
                <a:effectLst/>
              </a:rPr>
              <a:t>мерзімге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дейін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тоқтатуға</a:t>
            </a:r>
            <a:r>
              <a:rPr lang="ru-RU" b="1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әкеп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соғады</a:t>
            </a:r>
            <a:r>
              <a:rPr lang="ru-RU" baseline="0" dirty="0" smtClean="0">
                <a:effectLst/>
              </a:rPr>
              <a:t>. </a:t>
            </a:r>
            <a:r>
              <a:rPr lang="ru-RU" dirty="0" smtClean="0">
                <a:effectLst/>
              </a:rPr>
              <a:t> </a:t>
            </a:r>
            <a:endParaRPr lang="ru-RU" b="1" dirty="0" smtClean="0">
              <a:effectLst/>
            </a:endParaRPr>
          </a:p>
          <a:p>
            <a:pPr fontAlgn="t"/>
            <a:endParaRPr lang="ru-RU" b="1" dirty="0" smtClean="0">
              <a:effectLst/>
            </a:endParaRPr>
          </a:p>
          <a:p>
            <a:pPr fontAlgn="t"/>
            <a:endParaRPr lang="ru-RU" dirty="0" smtClean="0">
              <a:effectLst/>
            </a:endParaRPr>
          </a:p>
          <a:p>
            <a:pPr fontAlgn="t"/>
            <a:r>
              <a:rPr lang="ru-RU" b="1" baseline="0" dirty="0" smtClean="0">
                <a:effectLst/>
              </a:rPr>
              <a:t>456 </a:t>
            </a:r>
            <a:r>
              <a:rPr lang="ru-RU" b="1" baseline="0" dirty="0" err="1" smtClean="0">
                <a:effectLst/>
              </a:rPr>
              <a:t>бап</a:t>
            </a:r>
            <a:r>
              <a:rPr lang="ru-RU" b="1" baseline="0" dirty="0" smtClean="0">
                <a:effectLst/>
              </a:rPr>
              <a:t>. </a:t>
            </a:r>
            <a:r>
              <a:rPr lang="ru-RU" b="1" baseline="0" dirty="0" err="1" smtClean="0">
                <a:effectLst/>
              </a:rPr>
              <a:t>Шығыс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деректерін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жариялау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тәртібінің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бұзылуы</a:t>
            </a:r>
            <a:r>
              <a:rPr lang="ru-RU" b="1" baseline="0" dirty="0" smtClean="0">
                <a:effectLst/>
              </a:rPr>
              <a:t>  </a:t>
            </a:r>
            <a:endParaRPr lang="ru-RU" b="1" dirty="0" smtClean="0">
              <a:effectLst/>
            </a:endParaRPr>
          </a:p>
          <a:p>
            <a:pPr fontAlgn="t"/>
            <a:r>
              <a:rPr lang="ru-RU" dirty="0" smtClean="0">
                <a:effectLst/>
              </a:rPr>
              <a:t>1. </a:t>
            </a:r>
            <a:r>
              <a:rPr lang="ru-RU" dirty="0" err="1" smtClean="0">
                <a:effectLst/>
              </a:rPr>
              <a:t>Белгіленген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  <a:hlinkClick r:id="rId5"/>
              </a:rPr>
              <a:t>шығыс</a:t>
            </a:r>
            <a:r>
              <a:rPr lang="ru-RU" dirty="0" smtClean="0">
                <a:effectLst/>
                <a:hlinkClick r:id="rId5"/>
              </a:rPr>
              <a:t> </a:t>
            </a:r>
            <a:r>
              <a:rPr lang="ru-RU" dirty="0" err="1" smtClean="0">
                <a:effectLst/>
                <a:hlinkClick r:id="rId5"/>
              </a:rPr>
              <a:t>деректерінсіз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мерзімді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баспасөз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басылымдарын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шығару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агенттіктерінің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желілік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басылымның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хабарламалары</a:t>
            </a:r>
            <a:r>
              <a:rPr lang="ru-RU" baseline="0" dirty="0" smtClean="0">
                <a:effectLst/>
              </a:rPr>
              <a:t> мен </a:t>
            </a:r>
            <a:r>
              <a:rPr lang="ru-RU" baseline="0" dirty="0" err="1" smtClean="0">
                <a:effectLst/>
              </a:rPr>
              <a:t>материалдарын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тарату</a:t>
            </a:r>
            <a:r>
              <a:rPr lang="ru-RU" baseline="0" dirty="0" smtClean="0">
                <a:effectLst/>
              </a:rPr>
              <a:t>, теле-, </a:t>
            </a:r>
            <a:r>
              <a:rPr lang="ru-RU" baseline="0" dirty="0" err="1" smtClean="0">
                <a:effectLst/>
              </a:rPr>
              <a:t>радиоарналардың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өз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атауын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жарияламастан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эфирге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шығуы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сондай-ақ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түсініксіз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әдейі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жалған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шығыс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деректерімен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шығуы</a:t>
            </a:r>
            <a:r>
              <a:rPr lang="ru-RU" baseline="0" dirty="0" smtClean="0">
                <a:effectLst/>
              </a:rPr>
              <a:t> -   </a:t>
            </a:r>
            <a:endParaRPr lang="ru-RU" dirty="0" smtClean="0">
              <a:effectLst/>
            </a:endParaRPr>
          </a:p>
          <a:p>
            <a:pPr fontAlgn="t"/>
            <a:r>
              <a:rPr lang="ru-RU" dirty="0" err="1" smtClean="0">
                <a:effectLst/>
              </a:rPr>
              <a:t>ескерту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алуға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құралдары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өнімдерінің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тиражын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тәркілеумен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тәркілеусіз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жиырма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айлық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есептік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көрсеткіш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көлемінде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айыппұл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төлеуге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әкеп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соғады</a:t>
            </a:r>
            <a:r>
              <a:rPr lang="ru-RU" baseline="0" dirty="0" smtClean="0">
                <a:effectLst/>
              </a:rPr>
              <a:t>. </a:t>
            </a:r>
            <a:r>
              <a:rPr lang="ru-RU" dirty="0" smtClean="0">
                <a:effectLst/>
              </a:rPr>
              <a:t> </a:t>
            </a:r>
          </a:p>
          <a:p>
            <a:pPr fontAlgn="t"/>
            <a:endParaRPr lang="ru-RU" dirty="0" smtClean="0">
              <a:effectLst/>
            </a:endParaRPr>
          </a:p>
          <a:p>
            <a:pPr fontAlgn="t"/>
            <a:r>
              <a:rPr lang="ru-RU" b="1" dirty="0" smtClean="0">
                <a:effectLst/>
              </a:rPr>
              <a:t>692-1 </a:t>
            </a:r>
            <a:r>
              <a:rPr lang="ru-RU" b="1" dirty="0" err="1" smtClean="0">
                <a:effectLst/>
              </a:rPr>
              <a:t>бап</a:t>
            </a:r>
            <a:r>
              <a:rPr lang="ru-RU" b="1" dirty="0" smtClean="0">
                <a:effectLst/>
              </a:rPr>
              <a:t>. </a:t>
            </a:r>
            <a:r>
              <a:rPr lang="ru-RU" b="1" dirty="0" err="1" smtClean="0">
                <a:effectLst/>
              </a:rPr>
              <a:t>Ақпарат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саласындағы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уәкілетті</a:t>
            </a:r>
            <a:r>
              <a:rPr lang="ru-RU" b="1" dirty="0" smtClean="0">
                <a:effectLst/>
              </a:rPr>
              <a:t> орган  </a:t>
            </a:r>
          </a:p>
          <a:p>
            <a:pPr fontAlgn="t"/>
            <a:r>
              <a:rPr lang="ru-RU" dirty="0" smtClean="0">
                <a:effectLst/>
              </a:rPr>
              <a:t>1. </a:t>
            </a:r>
            <a:r>
              <a:rPr lang="ru-RU" dirty="0" err="1" smtClean="0">
                <a:effectLst/>
                <a:hlinkClick r:id="rId6" tooltip="Закон Республики Казахстан от 18 января 2012 года № 545-IV «О телерадиовещании» (с изменениями и дополнениями по состоянию на 01.01.2017 г.)"/>
              </a:rPr>
              <a:t>Ақпарат</a:t>
            </a:r>
            <a:r>
              <a:rPr lang="ru-RU" dirty="0" smtClean="0">
                <a:effectLst/>
                <a:hlinkClick r:id="rId6" tooltip="Закон Республики Казахстан от 18 января 2012 года № 545-IV «О телерадиовещании» (с изменениями и дополнениями по состоянию на 01.01.2017 г.)"/>
              </a:rPr>
              <a:t> </a:t>
            </a:r>
            <a:r>
              <a:rPr lang="ru-RU" dirty="0" err="1" smtClean="0">
                <a:effectLst/>
                <a:hlinkClick r:id="rId6" tooltip="Закон Республики Казахстан от 18 января 2012 года № 545-IV «О телерадиовещании» (с изменениями и дополнениями по состоянию на 01.01.2017 г.)"/>
              </a:rPr>
              <a:t>саласындағы</a:t>
            </a:r>
            <a:r>
              <a:rPr lang="ru-RU" baseline="0" dirty="0" smtClean="0">
                <a:effectLst/>
                <a:hlinkClick r:id="rId6" tooltip="Закон Республики Казахстан от 18 января 2012 года № 545-IV «О телерадиовещании» (с изменениями и дополнениями по состоянию на 01.01.2017 г.)"/>
              </a:rPr>
              <a:t> </a:t>
            </a:r>
            <a:r>
              <a:rPr lang="ru-RU" baseline="0" dirty="0" err="1" smtClean="0">
                <a:effectLst/>
                <a:hlinkClick r:id="rId6" tooltip="Закон Республики Казахстан от 18 января 2012 года № 545-IV «О телерадиовещании» (с изменениями и дополнениями по состоянию на 01.01.2017 г.)"/>
              </a:rPr>
              <a:t>уәкілетті</a:t>
            </a:r>
            <a:r>
              <a:rPr lang="ru-RU" baseline="0" dirty="0" smtClean="0">
                <a:effectLst/>
                <a:hlinkClick r:id="rId6" tooltip="Закон Республики Казахстан от 18 января 2012 года № 545-IV «О телерадиовещании» (с изменениями и дополнениями по состоянию на 01.01.2017 г.)"/>
              </a:rPr>
              <a:t> орган</a:t>
            </a:r>
            <a:r>
              <a:rPr lang="ru-RU" dirty="0" smtClean="0">
                <a:effectLst/>
              </a:rPr>
              <a:t> осы </a:t>
            </a:r>
            <a:r>
              <a:rPr lang="ru-RU" dirty="0" err="1" smtClean="0">
                <a:effectLst/>
              </a:rPr>
              <a:t>Кодекстің</a:t>
            </a:r>
            <a:r>
              <a:rPr lang="ru-RU" dirty="0" smtClean="0">
                <a:effectLst/>
                <a:hlinkClick r:id="rId7"/>
              </a:rPr>
              <a:t> 452 </a:t>
            </a:r>
            <a:r>
              <a:rPr lang="ru-RU" dirty="0" err="1" smtClean="0">
                <a:effectLst/>
                <a:hlinkClick r:id="rId7"/>
              </a:rPr>
              <a:t>бабында</a:t>
            </a:r>
            <a:r>
              <a:rPr lang="ru-RU" dirty="0" smtClean="0">
                <a:effectLst/>
                <a:hlinkClick r:id="rId7"/>
              </a:rPr>
              <a:t> </a:t>
            </a:r>
            <a:r>
              <a:rPr lang="ru-RU" dirty="0" err="1" smtClean="0">
                <a:effectLst/>
              </a:rPr>
              <a:t>қарастырылғандай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бірінші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екінші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бесінші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жетінші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тоғызыншы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оныншы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бөлімдерінде</a:t>
            </a:r>
            <a:r>
              <a:rPr lang="ru-RU" baseline="0" dirty="0" smtClean="0">
                <a:effectLst/>
              </a:rPr>
              <a:t>), </a:t>
            </a:r>
            <a:r>
              <a:rPr lang="ru-RU" baseline="0" dirty="0" err="1" smtClean="0">
                <a:effectLst/>
              </a:rPr>
              <a:t>әкімшілік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құқықбұзушылықтар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туралы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істі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қарастырады</a:t>
            </a:r>
            <a:r>
              <a:rPr lang="ru-RU" baseline="0" dirty="0" smtClean="0">
                <a:effectLst/>
              </a:rPr>
              <a:t>. </a:t>
            </a:r>
            <a:r>
              <a:rPr lang="ru-RU" dirty="0" smtClean="0">
                <a:effectLst/>
              </a:rPr>
              <a:t> </a:t>
            </a:r>
          </a:p>
          <a:p>
            <a:pPr fontAlgn="t"/>
            <a:r>
              <a:rPr lang="ru-RU" dirty="0" smtClean="0">
                <a:effectLst/>
              </a:rPr>
              <a:t>2. </a:t>
            </a:r>
            <a:r>
              <a:rPr lang="ru-RU" dirty="0" err="1" smtClean="0">
                <a:effectLst/>
              </a:rPr>
              <a:t>Әкімшілік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құқықбұзушылық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туралы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істі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қарау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және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әкімшілік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жаза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тағайындауға</a:t>
            </a:r>
            <a:r>
              <a:rPr lang="ru-RU" dirty="0" smtClean="0">
                <a:effectLst/>
              </a:rPr>
              <a:t>:</a:t>
            </a:r>
            <a:r>
              <a:rPr lang="ru-RU" baseline="0" dirty="0" smtClean="0">
                <a:effectLst/>
              </a:rPr>
              <a:t> </a:t>
            </a:r>
            <a:r>
              <a:rPr lang="ru-RU" dirty="0" smtClean="0">
                <a:effectLst/>
              </a:rPr>
              <a:t> </a:t>
            </a:r>
          </a:p>
          <a:p>
            <a:pPr fontAlgn="t"/>
            <a:r>
              <a:rPr lang="ru-RU" dirty="0" smtClean="0">
                <a:effectLst/>
              </a:rPr>
              <a:t>1)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саласындағы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уәкілетті</a:t>
            </a:r>
            <a:r>
              <a:rPr lang="ru-RU" dirty="0" smtClean="0">
                <a:effectLst/>
              </a:rPr>
              <a:t> орган </a:t>
            </a:r>
            <a:r>
              <a:rPr lang="ru-RU" dirty="0" err="1" smtClean="0">
                <a:effectLst/>
              </a:rPr>
              <a:t>басшысы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және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оның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орынбасары</a:t>
            </a:r>
            <a:r>
              <a:rPr lang="ru-RU" dirty="0" smtClean="0">
                <a:effectLst/>
              </a:rPr>
              <a:t>;  </a:t>
            </a:r>
          </a:p>
          <a:p>
            <a:pPr fontAlgn="t"/>
            <a:r>
              <a:rPr lang="ru-RU" dirty="0" smtClean="0">
                <a:effectLst/>
              </a:rPr>
              <a:t>2) </a:t>
            </a:r>
            <a:r>
              <a:rPr lang="ru-RU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саласындағы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уәкілетті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аумақтық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органдар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басшылары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құқылы</a:t>
            </a:r>
            <a:r>
              <a:rPr lang="ru-RU" baseline="0" dirty="0" smtClean="0">
                <a:effectLst/>
              </a:rPr>
              <a:t>. </a:t>
            </a:r>
            <a:endParaRPr lang="ru-RU" dirty="0" smtClean="0">
              <a:effectLst/>
            </a:endParaRPr>
          </a:p>
          <a:p>
            <a:pPr fontAlgn="t"/>
            <a:endParaRPr lang="ru-RU" dirty="0" smtClean="0">
              <a:effectLst/>
            </a:endParaRPr>
          </a:p>
          <a:p>
            <a:pPr fontAlgn="t"/>
            <a:r>
              <a:rPr lang="ru-RU" b="1" dirty="0" smtClean="0">
                <a:solidFill>
                  <a:srgbClr val="FFFF00"/>
                </a:solidFill>
                <a:effectLst/>
              </a:rPr>
              <a:t>ҚР БАҚ </a:t>
            </a:r>
            <a:r>
              <a:rPr lang="ru-RU" b="1" dirty="0" err="1" smtClean="0">
                <a:solidFill>
                  <a:srgbClr val="FFFF00"/>
                </a:solidFill>
                <a:effectLst/>
              </a:rPr>
              <a:t>туралы</a:t>
            </a:r>
            <a:r>
              <a:rPr lang="ru-RU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  <a:effectLst/>
              </a:rPr>
              <a:t>заңның</a:t>
            </a:r>
            <a:r>
              <a:rPr lang="ru-RU" b="1" dirty="0" smtClean="0">
                <a:solidFill>
                  <a:srgbClr val="FFFF00"/>
                </a:solidFill>
                <a:effectLst/>
              </a:rPr>
              <a:t> 13 бабы – БАҚ </a:t>
            </a:r>
            <a:r>
              <a:rPr lang="ru-RU" b="1" dirty="0" err="1" smtClean="0">
                <a:solidFill>
                  <a:srgbClr val="FFFF00"/>
                </a:solidFill>
                <a:effectLst/>
              </a:rPr>
              <a:t>шығарылымын</a:t>
            </a:r>
            <a:r>
              <a:rPr lang="ru-RU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  <a:effectLst/>
              </a:rPr>
              <a:t>және</a:t>
            </a:r>
            <a:r>
              <a:rPr lang="ru-RU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  <a:effectLst/>
              </a:rPr>
              <a:t>таралымын</a:t>
            </a:r>
            <a:r>
              <a:rPr lang="ru-RU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  <a:effectLst/>
              </a:rPr>
              <a:t>тоқтату</a:t>
            </a:r>
            <a:r>
              <a:rPr lang="ru-RU" b="1" baseline="0" dirty="0" smtClean="0">
                <a:solidFill>
                  <a:srgbClr val="FFFF00"/>
                </a:solidFill>
                <a:effectLst/>
              </a:rPr>
              <a:t> </a:t>
            </a:r>
            <a:r>
              <a:rPr lang="ru-RU" b="1" baseline="0" dirty="0" err="1" smtClean="0">
                <a:solidFill>
                  <a:srgbClr val="FFFF00"/>
                </a:solidFill>
                <a:effectLst/>
              </a:rPr>
              <a:t>негізі</a:t>
            </a:r>
            <a:r>
              <a:rPr lang="ru-RU" b="1" baseline="0" dirty="0" smtClean="0">
                <a:solidFill>
                  <a:srgbClr val="FFFF00"/>
                </a:solidFill>
                <a:effectLst/>
              </a:rPr>
              <a:t> (!!!!)</a:t>
            </a:r>
            <a:endParaRPr lang="ru-RU" b="1" dirty="0" smtClean="0">
              <a:solidFill>
                <a:srgbClr val="FFFF00"/>
              </a:solidFill>
              <a:effectLst/>
            </a:endParaRPr>
          </a:p>
          <a:p>
            <a:pPr fontAlgn="t"/>
            <a:endParaRPr lang="ru-RU" b="1" dirty="0" smtClean="0">
              <a:effectLst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44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dirty="0" smtClean="0"/>
              <a:t>Слайдқа жазба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445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dirty="0" smtClean="0"/>
              <a:t>Слайдқа жазба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654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ru-RU" dirty="0" smtClean="0">
                <a:effectLst/>
              </a:rPr>
              <a:t>«3. </a:t>
            </a:r>
            <a:r>
              <a:rPr lang="ru-RU" dirty="0" err="1" smtClean="0">
                <a:effectLst/>
              </a:rPr>
              <a:t>Мемлекеттік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құпиялар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заңмен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қоралатын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өзге</a:t>
            </a:r>
            <a:r>
              <a:rPr lang="ru-RU" baseline="0" dirty="0" smtClean="0">
                <a:effectLst/>
              </a:rPr>
              <a:t> де </a:t>
            </a:r>
            <a:r>
              <a:rPr lang="ru-RU" baseline="0" dirty="0" err="1" smtClean="0">
                <a:effectLst/>
              </a:rPr>
              <a:t>құпиялары</a:t>
            </a:r>
            <a:r>
              <a:rPr lang="ru-RU" baseline="0" dirty="0" smtClean="0">
                <a:effectLst/>
              </a:rPr>
              <a:t> бар </a:t>
            </a:r>
            <a:r>
              <a:rPr lang="ru-RU" baseline="0" dirty="0" err="1" smtClean="0">
                <a:effectLst/>
              </a:rPr>
              <a:t>мәліметтерді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жария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етуге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экстремизмді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терроризмді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насихаттауға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ақтауға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терроризмге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қарсы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операцияларды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жү</a:t>
            </a:r>
            <a:r>
              <a:rPr lang="kk-KZ" baseline="0" dirty="0" smtClean="0">
                <a:effectLst/>
              </a:rPr>
              <a:t>р</a:t>
            </a:r>
            <a:r>
              <a:rPr lang="ru-RU" baseline="0" dirty="0" err="1" smtClean="0">
                <a:effectLst/>
              </a:rPr>
              <a:t>гізу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барысында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олардың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техникалық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тәсілдерінің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сырын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ашатын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ақпараттарды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таратуға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есірткілік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құралдарды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психотроптық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заттарды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олардың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баламалары</a:t>
            </a:r>
            <a:r>
              <a:rPr lang="ru-RU" baseline="0" dirty="0" smtClean="0">
                <a:effectLst/>
              </a:rPr>
              <a:t> мен </a:t>
            </a:r>
            <a:r>
              <a:rPr lang="ru-RU" baseline="0" dirty="0" err="1" smtClean="0">
                <a:effectLst/>
              </a:rPr>
              <a:t>прекурсорларын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сондай-ақ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қатыгездікке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табынушылықты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зорлық-зомбылықты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порнографияны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насихаттауға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тыйым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салынады</a:t>
            </a:r>
            <a:r>
              <a:rPr lang="ru-RU" baseline="0" dirty="0" smtClean="0">
                <a:effectLst/>
              </a:rPr>
              <a:t>.   </a:t>
            </a:r>
            <a:endParaRPr lang="ru-RU" dirty="0" smtClean="0">
              <a:effectLst/>
            </a:endParaRPr>
          </a:p>
          <a:p>
            <a:pPr fontAlgn="t"/>
            <a:r>
              <a:rPr lang="ru-RU" dirty="0" smtClean="0">
                <a:effectLst/>
              </a:rPr>
              <a:t>4. </a:t>
            </a:r>
            <a:r>
              <a:rPr lang="ru-RU" dirty="0" err="1" smtClean="0">
                <a:effectLst/>
              </a:rPr>
              <a:t>Қылмыстық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әкімшілік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құқықбұзушылықтар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жасау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мақсатында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</a:t>
            </a:r>
            <a:r>
              <a:rPr lang="ru-RU" dirty="0" err="1" smtClean="0">
                <a:effectLst/>
              </a:rPr>
              <a:t>ұқаралық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құралдарын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пайдалануға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тыйым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салынады</a:t>
            </a:r>
            <a:r>
              <a:rPr lang="ru-RU" baseline="0" dirty="0" smtClean="0">
                <a:effectLst/>
              </a:rPr>
              <a:t>.»;  </a:t>
            </a:r>
            <a:r>
              <a:rPr lang="ru-RU" dirty="0" smtClean="0">
                <a:effectLst/>
              </a:rPr>
              <a:t> </a:t>
            </a:r>
          </a:p>
          <a:p>
            <a:pPr fontAlgn="t"/>
            <a:r>
              <a:rPr lang="ru-RU" dirty="0" err="1" smtClean="0">
                <a:effectLst/>
              </a:rPr>
              <a:t>ескертпені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келесі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мазмұнмен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толықтыру</a:t>
            </a:r>
            <a:r>
              <a:rPr lang="ru-RU" dirty="0" smtClean="0">
                <a:effectLst/>
              </a:rPr>
              <a:t>: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445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ru-RU" dirty="0" smtClean="0">
                <a:effectLst/>
              </a:rPr>
              <a:t>«3. </a:t>
            </a:r>
            <a:r>
              <a:rPr lang="ru-RU" dirty="0" err="1" smtClean="0">
                <a:effectLst/>
              </a:rPr>
              <a:t>Мемлекеттік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құпиялар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заңмен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қоралатын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өзге</a:t>
            </a:r>
            <a:r>
              <a:rPr lang="ru-RU" baseline="0" dirty="0" smtClean="0">
                <a:effectLst/>
              </a:rPr>
              <a:t> де </a:t>
            </a:r>
            <a:r>
              <a:rPr lang="ru-RU" baseline="0" dirty="0" err="1" smtClean="0">
                <a:effectLst/>
              </a:rPr>
              <a:t>құпиялары</a:t>
            </a:r>
            <a:r>
              <a:rPr lang="ru-RU" baseline="0" dirty="0" smtClean="0">
                <a:effectLst/>
              </a:rPr>
              <a:t> бар </a:t>
            </a:r>
            <a:r>
              <a:rPr lang="ru-RU" baseline="0" dirty="0" err="1" smtClean="0">
                <a:effectLst/>
              </a:rPr>
              <a:t>мәліметтерді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жария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етуге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экстремизмді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терроризмді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насихаттауға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ақтауға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терроризмге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қарсы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операцияларды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жү</a:t>
            </a:r>
            <a:r>
              <a:rPr lang="kk-KZ" baseline="0" dirty="0" smtClean="0">
                <a:effectLst/>
              </a:rPr>
              <a:t>р</a:t>
            </a:r>
            <a:r>
              <a:rPr lang="ru-RU" baseline="0" dirty="0" err="1" smtClean="0">
                <a:effectLst/>
              </a:rPr>
              <a:t>гізу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барысында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олардың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техникалық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тәсілдерінің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сырын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ашатын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ақпараттарды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таратуға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есірткілік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құралдарды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психотроптық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заттарды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олардың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баламалары</a:t>
            </a:r>
            <a:r>
              <a:rPr lang="ru-RU" baseline="0" dirty="0" smtClean="0">
                <a:effectLst/>
              </a:rPr>
              <a:t> мен </a:t>
            </a:r>
            <a:r>
              <a:rPr lang="ru-RU" baseline="0" dirty="0" err="1" smtClean="0">
                <a:effectLst/>
              </a:rPr>
              <a:t>прекурсорларын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сондай-ақ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қатыгездікке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табынушылықты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зорлық-зомбылықты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порнографияны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насихаттауға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тыйым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салынады</a:t>
            </a:r>
            <a:r>
              <a:rPr lang="ru-RU" baseline="0" dirty="0" smtClean="0">
                <a:effectLst/>
              </a:rPr>
              <a:t>.</a:t>
            </a:r>
          </a:p>
          <a:p>
            <a:pPr fontAlgn="t"/>
            <a:r>
              <a:rPr lang="ru-RU" dirty="0" smtClean="0">
                <a:effectLst/>
              </a:rPr>
              <a:t>4. </a:t>
            </a:r>
            <a:r>
              <a:rPr lang="ru-RU" dirty="0" err="1" smtClean="0">
                <a:effectLst/>
              </a:rPr>
              <a:t>Қылмыстық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әкімшілік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құқықбұзушылықтар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жасау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мақсатында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</a:t>
            </a:r>
            <a:r>
              <a:rPr lang="ru-RU" dirty="0" err="1" smtClean="0">
                <a:effectLst/>
              </a:rPr>
              <a:t>ұқаралық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құралдарын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пайдалануға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тыйым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салынады</a:t>
            </a:r>
            <a:r>
              <a:rPr lang="ru-RU" baseline="0" dirty="0" smtClean="0">
                <a:effectLst/>
              </a:rPr>
              <a:t>.»;  </a:t>
            </a:r>
            <a:r>
              <a:rPr lang="ru-RU" dirty="0" smtClean="0">
                <a:effectLst/>
              </a:rPr>
              <a:t> </a:t>
            </a:r>
          </a:p>
          <a:p>
            <a:pPr fontAlgn="t"/>
            <a:r>
              <a:rPr lang="ru-RU" dirty="0" err="1" smtClean="0">
                <a:effectLst/>
              </a:rPr>
              <a:t>ескертпені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келесі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мазмұнмен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толықтыру</a:t>
            </a:r>
            <a:r>
              <a:rPr lang="ru-RU" dirty="0" smtClean="0">
                <a:effectLst/>
              </a:rPr>
              <a:t>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err="1" smtClean="0">
                <a:effectLst/>
              </a:rPr>
              <a:t>Ескертпе</a:t>
            </a:r>
            <a:r>
              <a:rPr lang="ru-RU" dirty="0" smtClean="0">
                <a:effectLst/>
              </a:rPr>
              <a:t>. Осы </a:t>
            </a:r>
            <a:r>
              <a:rPr lang="ru-RU" dirty="0" err="1" smtClean="0">
                <a:effectLst/>
              </a:rPr>
              <a:t>Заңның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мақсаты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үшін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бұқаралық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құралдарында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насихаттау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деп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Қазақстан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Республикасының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заңнамасында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тыйым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салынған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туралы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қоғамдық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пікірді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қалыптастыру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шектеусіз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адамдар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тобын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құқыққа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қарсы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әрекет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жасауға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әрекетсіздікке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итермелеу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үшін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көзқарас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фактілер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дәлелдер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өзге</a:t>
            </a:r>
            <a:r>
              <a:rPr lang="ru-RU" baseline="0" dirty="0" smtClean="0">
                <a:effectLst/>
              </a:rPr>
              <a:t> де, </a:t>
            </a:r>
            <a:r>
              <a:rPr lang="ru-RU" baseline="0" dirty="0" err="1" smtClean="0">
                <a:effectLst/>
              </a:rPr>
              <a:t>оның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ішінде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әдейі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бұрмаланған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ақпаратты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түсініледі</a:t>
            </a:r>
            <a:r>
              <a:rPr lang="ru-RU" baseline="0" dirty="0" smtClean="0">
                <a:effectLst/>
              </a:rPr>
              <a:t>.»;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445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dirty="0" smtClean="0"/>
              <a:t>Слайдқа жазба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6545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dirty="0" smtClean="0"/>
              <a:t>Слайдқа</a:t>
            </a:r>
            <a:r>
              <a:rPr lang="kk-KZ" baseline="0" dirty="0" smtClean="0"/>
              <a:t> жазба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4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dirty="0" smtClean="0"/>
              <a:t>Слайдқа жазба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3914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ru-RU" b="1" baseline="0" dirty="0" smtClean="0">
                <a:effectLst/>
              </a:rPr>
              <a:t>21 </a:t>
            </a:r>
            <a:r>
              <a:rPr lang="ru-RU" b="1" baseline="0" dirty="0" err="1" smtClean="0">
                <a:effectLst/>
              </a:rPr>
              <a:t>бап</a:t>
            </a:r>
            <a:r>
              <a:rPr lang="ru-RU" b="1" baseline="0" dirty="0" smtClean="0">
                <a:effectLst/>
              </a:rPr>
              <a:t>. </a:t>
            </a:r>
            <a:r>
              <a:rPr lang="ru-RU" b="1" baseline="0" dirty="0" err="1" smtClean="0">
                <a:effectLst/>
              </a:rPr>
              <a:t>Журналистің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міндеті</a:t>
            </a:r>
            <a:endParaRPr lang="ru-RU" b="1" dirty="0" smtClean="0">
              <a:effectLst/>
            </a:endParaRPr>
          </a:p>
          <a:p>
            <a:pPr fontAlgn="t"/>
            <a:endParaRPr lang="ru-RU" dirty="0" smtClean="0">
              <a:effectLst/>
            </a:endParaRPr>
          </a:p>
          <a:p>
            <a:pPr fontAlgn="t"/>
            <a:r>
              <a:rPr lang="ru-RU" dirty="0" smtClean="0">
                <a:effectLst/>
              </a:rPr>
              <a:t>14) </a:t>
            </a:r>
            <a:r>
              <a:rPr lang="ru-RU" dirty="0" smtClean="0">
                <a:effectLst/>
                <a:hlinkClick r:id="rId3" tooltip="Закон Республики Казахстан от 23 июля 1999 года № 451-I «О средствах массовой информации» (с изменениями и дополнениями по состоянию на 28.12.2017 г.)"/>
              </a:rPr>
              <a:t>21 </a:t>
            </a:r>
            <a:r>
              <a:rPr lang="ru-RU" dirty="0" err="1" smtClean="0">
                <a:effectLst/>
                <a:hlinkClick r:id="rId3" tooltip="Закон Республики Казахстан от 23 июля 1999 года № 451-I «О средствах массовой информации» (с изменениями и дополнениями по состоянию на 28.12.2017 г.)"/>
              </a:rPr>
              <a:t>бапты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келесідей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мазмұндағы</a:t>
            </a:r>
            <a:r>
              <a:rPr lang="ru-RU" baseline="0" dirty="0" smtClean="0">
                <a:effectLst/>
              </a:rPr>
              <a:t> </a:t>
            </a:r>
            <a:r>
              <a:rPr lang="ru-RU" dirty="0" smtClean="0">
                <a:effectLst/>
              </a:rPr>
              <a:t>1-2) </a:t>
            </a:r>
            <a:r>
              <a:rPr lang="ru-RU" dirty="0" err="1" smtClean="0">
                <a:effectLst/>
              </a:rPr>
              <a:t>және</a:t>
            </a:r>
            <a:r>
              <a:rPr lang="ru-RU" dirty="0" smtClean="0">
                <a:effectLst/>
              </a:rPr>
              <a:t> 3-1) </a:t>
            </a:r>
            <a:r>
              <a:rPr lang="ru-RU" dirty="0" err="1" smtClean="0">
                <a:effectLst/>
              </a:rPr>
              <a:t>тармақшаларымен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толықтыру</a:t>
            </a:r>
            <a:r>
              <a:rPr lang="ru-RU" dirty="0" smtClean="0">
                <a:effectLst/>
              </a:rPr>
              <a:t>:</a:t>
            </a:r>
          </a:p>
          <a:p>
            <a:pPr fontAlgn="t"/>
            <a:r>
              <a:rPr lang="ru-RU" dirty="0" smtClean="0">
                <a:effectLst/>
              </a:rPr>
              <a:t>«1-2) </a:t>
            </a:r>
            <a:r>
              <a:rPr lang="ru-RU" dirty="0" err="1" smtClean="0">
                <a:effectLst/>
              </a:rPr>
              <a:t>таратылатын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ақпаратты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тексеру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бойынша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тиісті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жеке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тұлғаларға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Қазақстан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Республикасының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заңнамасында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тыйым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салынбаған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өзге</a:t>
            </a:r>
            <a:r>
              <a:rPr lang="ru-RU" baseline="0" dirty="0" smtClean="0">
                <a:effectLst/>
              </a:rPr>
              <a:t> де </a:t>
            </a:r>
            <a:r>
              <a:rPr lang="ru-RU" baseline="0" dirty="0" err="1" smtClean="0">
                <a:effectLst/>
              </a:rPr>
              <a:t>тәсілдермен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сұрау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жөнелту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арқылы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шаралар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қабылдау</a:t>
            </a:r>
            <a:r>
              <a:rPr lang="ru-RU" dirty="0" smtClean="0">
                <a:effectLst/>
              </a:rPr>
              <a:t>;»;</a:t>
            </a:r>
          </a:p>
          <a:p>
            <a:pPr fontAlgn="t"/>
            <a:r>
              <a:rPr lang="ru-RU" dirty="0" smtClean="0">
                <a:effectLst/>
              </a:rPr>
              <a:t>«3-1) </a:t>
            </a:r>
            <a:r>
              <a:rPr lang="ru-RU" baseline="0" dirty="0" err="1" smtClean="0">
                <a:effectLst/>
              </a:rPr>
              <a:t>егер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мәліметтер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ресми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хабарламаларда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көрсетілсе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көздеріне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қол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жетімділігі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шектелмеген</a:t>
            </a:r>
            <a:r>
              <a:rPr lang="ru-RU" baseline="0" dirty="0" smtClean="0">
                <a:effectLst/>
              </a:rPr>
              <a:t>  </a:t>
            </a:r>
            <a:r>
              <a:rPr lang="ru-RU" baseline="0" dirty="0" err="1" smtClean="0">
                <a:effectLst/>
              </a:rPr>
              <a:t>жеке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(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) </a:t>
            </a:r>
            <a:r>
              <a:rPr lang="ru-RU" baseline="0" dirty="0" err="1" smtClean="0">
                <a:effectLst/>
              </a:rPr>
              <a:t>заңды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тұлғалардың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өздері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олардың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өкілдері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таратқан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жағдайды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қоспағанда</a:t>
            </a:r>
            <a:r>
              <a:rPr lang="ru-RU" baseline="0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жеке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отбасылық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дәрігерлік</a:t>
            </a:r>
            <a:r>
              <a:rPr lang="ru-RU" dirty="0" smtClean="0">
                <a:effectLst/>
              </a:rPr>
              <a:t>, </a:t>
            </a:r>
            <a:r>
              <a:rPr lang="ru-RU" dirty="0" err="1" smtClean="0">
                <a:effectLst/>
              </a:rPr>
              <a:t>банктік</a:t>
            </a:r>
            <a:r>
              <a:rPr lang="ru-RU" dirty="0" smtClean="0">
                <a:effectLst/>
              </a:rPr>
              <a:t>,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коммерциялық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ақпараттарды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және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басқа</a:t>
            </a:r>
            <a:r>
              <a:rPr lang="ru-RU" baseline="0" dirty="0" smtClean="0">
                <a:effectLst/>
              </a:rPr>
              <a:t> да </a:t>
            </a:r>
            <a:r>
              <a:rPr lang="ru-RU" baseline="0" dirty="0" err="1" smtClean="0">
                <a:effectLst/>
              </a:rPr>
              <a:t>заңмен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қорғалатын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құпияларды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бұқаралық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құралдарында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тарату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үшін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жеке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және</a:t>
            </a:r>
            <a:r>
              <a:rPr lang="ru-RU" dirty="0" smtClean="0">
                <a:effectLst/>
              </a:rPr>
              <a:t> (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) </a:t>
            </a:r>
            <a:r>
              <a:rPr lang="ru-RU" dirty="0" err="1" smtClean="0">
                <a:effectLst/>
              </a:rPr>
              <a:t>заңды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тұлғадан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олардың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өкілдерінен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келісім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алу</a:t>
            </a:r>
            <a:r>
              <a:rPr lang="ru-RU" dirty="0" smtClean="0">
                <a:effectLst/>
              </a:rPr>
              <a:t>;».  </a:t>
            </a:r>
          </a:p>
          <a:p>
            <a:pPr fontAlgn="t"/>
            <a:endParaRPr lang="ru-RU" dirty="0" smtClean="0">
              <a:effectLst/>
            </a:endParaRPr>
          </a:p>
          <a:p>
            <a:pPr fontAlgn="t"/>
            <a:r>
              <a:rPr lang="ru-RU" dirty="0" err="1" smtClean="0">
                <a:effectLst/>
              </a:rPr>
              <a:t>Жауапкершілік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қарастырылмаған</a:t>
            </a:r>
            <a:r>
              <a:rPr lang="ru-RU" baseline="0" dirty="0" smtClean="0">
                <a:effectLst/>
              </a:rPr>
              <a:t>. 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445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dirty="0" smtClean="0"/>
              <a:t>Слайдқа жазба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6545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Бұл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түзетулер</a:t>
            </a:r>
            <a:r>
              <a:rPr lang="ru-RU" baseline="0" dirty="0" smtClean="0"/>
              <a:t> ҚР «БАҚ </a:t>
            </a:r>
            <a:r>
              <a:rPr lang="ru-RU" baseline="0" dirty="0" err="1" smtClean="0"/>
              <a:t>туралы</a:t>
            </a:r>
            <a:r>
              <a:rPr lang="ru-RU" baseline="0" dirty="0" smtClean="0"/>
              <a:t>» </a:t>
            </a:r>
            <a:r>
              <a:rPr lang="ru-RU" baseline="0" dirty="0" err="1" smtClean="0"/>
              <a:t>заңына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емес</a:t>
            </a:r>
            <a:r>
              <a:rPr lang="ru-RU" baseline="0" dirty="0" smtClean="0"/>
              <a:t>, ҚР «</a:t>
            </a:r>
            <a:r>
              <a:rPr lang="ru-RU" baseline="0" dirty="0" err="1" smtClean="0"/>
              <a:t>Ақпараттандыру</a:t>
            </a:r>
            <a:r>
              <a:rPr lang="ru-RU" baseline="0" dirty="0" smtClean="0"/>
              <a:t>» </a:t>
            </a:r>
            <a:r>
              <a:rPr lang="ru-RU" baseline="0" dirty="0" err="1" smtClean="0"/>
              <a:t>заңына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енгізілгеніне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қарамастан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олар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тікелей</a:t>
            </a:r>
            <a:r>
              <a:rPr lang="ru-RU" baseline="0" dirty="0" smtClean="0"/>
              <a:t> БАҚ </a:t>
            </a:r>
            <a:r>
              <a:rPr lang="ru-RU" baseline="0" dirty="0" err="1" smtClean="0"/>
              <a:t>қызметіне</a:t>
            </a:r>
            <a:r>
              <a:rPr lang="ru-RU" baseline="0" dirty="0" smtClean="0"/>
              <a:t> де </a:t>
            </a:r>
            <a:r>
              <a:rPr lang="ru-RU" baseline="0" dirty="0" err="1" smtClean="0"/>
              <a:t>қатысты</a:t>
            </a:r>
            <a:r>
              <a:rPr lang="ru-RU" baseline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445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ru-RU" dirty="0" smtClean="0">
                <a:effectLst/>
              </a:rPr>
              <a:t>13) ҚР «</a:t>
            </a:r>
            <a:r>
              <a:rPr lang="ru-RU" dirty="0" err="1" smtClean="0">
                <a:effectLst/>
              </a:rPr>
              <a:t>Ақпараттандыру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туралы</a:t>
            </a:r>
            <a:r>
              <a:rPr lang="ru-RU" dirty="0" smtClean="0">
                <a:effectLst/>
              </a:rPr>
              <a:t>» </a:t>
            </a:r>
            <a:r>
              <a:rPr lang="ru-RU" dirty="0" err="1" smtClean="0">
                <a:effectLst/>
              </a:rPr>
              <a:t>заңының</a:t>
            </a:r>
            <a:r>
              <a:rPr lang="ru-RU" baseline="0" dirty="0" smtClean="0">
                <a:effectLst/>
              </a:rPr>
              <a:t> </a:t>
            </a:r>
            <a:r>
              <a:rPr lang="ru-RU" dirty="0" smtClean="0">
                <a:effectLst/>
                <a:hlinkClick r:id="rId3"/>
              </a:rPr>
              <a:t> 36 </a:t>
            </a:r>
            <a:r>
              <a:rPr lang="ru-RU" dirty="0" err="1" smtClean="0">
                <a:effectLst/>
                <a:hlinkClick r:id="rId3"/>
              </a:rPr>
              <a:t>бабын</a:t>
            </a:r>
            <a:r>
              <a:rPr lang="ru-RU" dirty="0" smtClean="0">
                <a:effectLst/>
                <a:hlinkClick r:id="rId3"/>
              </a:rPr>
              <a:t> </a:t>
            </a:r>
            <a:r>
              <a:rPr lang="ru-RU" dirty="0" err="1" smtClean="0">
                <a:effectLst/>
              </a:rPr>
              <a:t>келесі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мазмұндағы</a:t>
            </a:r>
            <a:r>
              <a:rPr lang="ru-RU" baseline="0" dirty="0" smtClean="0">
                <a:effectLst/>
              </a:rPr>
              <a:t> 5</a:t>
            </a:r>
            <a:r>
              <a:rPr lang="ru-RU" dirty="0" smtClean="0">
                <a:effectLst/>
              </a:rPr>
              <a:t>-1 </a:t>
            </a:r>
            <a:r>
              <a:rPr lang="ru-RU" dirty="0" err="1" smtClean="0">
                <a:effectLst/>
              </a:rPr>
              <a:t>тармағымен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толықтыру</a:t>
            </a:r>
            <a:r>
              <a:rPr lang="ru-RU" dirty="0" smtClean="0">
                <a:effectLst/>
              </a:rPr>
              <a:t>:</a:t>
            </a:r>
          </a:p>
          <a:p>
            <a:pPr fontAlgn="t"/>
            <a:r>
              <a:rPr lang="ru-RU" dirty="0" smtClean="0">
                <a:effectLst/>
              </a:rPr>
              <a:t>«5-1. </a:t>
            </a:r>
            <a:r>
              <a:rPr lang="ru-RU" dirty="0" err="1" smtClean="0">
                <a:effectLst/>
              </a:rPr>
              <a:t>Көпшілікке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қол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жетімді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электрондық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ақпараттық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ресурстың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меншік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иесіне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немесе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иесіне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қолданушының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орналастыру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бойынша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қызмет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көрсетуі</a:t>
            </a:r>
            <a:r>
              <a:rPr lang="ru-RU" baseline="0" dirty="0" smtClean="0">
                <a:effectLst/>
              </a:rPr>
              <a:t> </a:t>
            </a:r>
            <a:r>
              <a:rPr lang="ru-RU" b="1" baseline="0" dirty="0" smtClean="0">
                <a:effectLst/>
              </a:rPr>
              <a:t>«</a:t>
            </a:r>
            <a:r>
              <a:rPr lang="ru-RU" b="1" baseline="0" dirty="0" err="1" smtClean="0">
                <a:effectLst/>
              </a:rPr>
              <a:t>электрондық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үкімет</a:t>
            </a:r>
            <a:r>
              <a:rPr lang="ru-RU" b="1" baseline="0" dirty="0" smtClean="0">
                <a:effectLst/>
              </a:rPr>
              <a:t>» </a:t>
            </a:r>
            <a:r>
              <a:rPr lang="ru-RU" b="1" baseline="0" dirty="0" err="1" smtClean="0">
                <a:effectLst/>
              </a:rPr>
              <a:t>порталында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сәйкестендірілгендей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жазбаша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түрде</a:t>
            </a:r>
            <a:r>
              <a:rPr lang="ru-RU" b="1" baseline="0" dirty="0" smtClean="0">
                <a:effectLst/>
              </a:rPr>
              <a:t> (</a:t>
            </a:r>
            <a:r>
              <a:rPr lang="ru-RU" b="1" baseline="0" dirty="0" err="1" smtClean="0">
                <a:effectLst/>
              </a:rPr>
              <a:t>оның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ішінде</a:t>
            </a:r>
            <a:r>
              <a:rPr lang="ru-RU" b="1" baseline="0" dirty="0" smtClean="0">
                <a:effectLst/>
              </a:rPr>
              <a:t>, </a:t>
            </a:r>
            <a:r>
              <a:rPr lang="ru-RU" b="1" baseline="0" dirty="0" err="1" smtClean="0">
                <a:effectLst/>
              </a:rPr>
              <a:t>электрондық</a:t>
            </a:r>
            <a:r>
              <a:rPr lang="ru-RU" b="1" baseline="0" dirty="0" smtClean="0">
                <a:effectLst/>
              </a:rPr>
              <a:t>) </a:t>
            </a:r>
            <a:r>
              <a:rPr lang="ru-RU" b="1" baseline="0" dirty="0" err="1" smtClean="0">
                <a:effectLst/>
              </a:rPr>
              <a:t>жасалған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келісім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негізінде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немесе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көпшілікке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қол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жетімді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ақпараттық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электрондық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ресурсқа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тіркелген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ұялы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байланыстың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абоненттік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нөмірін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қолдану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арқылы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қолданушының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келісім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жасауға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арналған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бір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реттік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құпиясөзі</a:t>
            </a:r>
            <a:r>
              <a:rPr lang="ru-RU" b="1" baseline="0" dirty="0" smtClean="0">
                <a:effectLst/>
              </a:rPr>
              <a:t> бар </a:t>
            </a:r>
            <a:r>
              <a:rPr lang="ru-RU" b="1" baseline="0" dirty="0" err="1" smtClean="0">
                <a:effectLst/>
              </a:rPr>
              <a:t>қысқаша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мәтіндік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хабарлама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жіберуімен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жүзеге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асырылады</a:t>
            </a:r>
            <a:r>
              <a:rPr lang="ru-RU" b="1" baseline="0" dirty="0" smtClean="0">
                <a:effectLst/>
              </a:rPr>
              <a:t>.   </a:t>
            </a:r>
            <a:endParaRPr lang="ru-RU" b="0" baseline="0" dirty="0" smtClean="0">
              <a:effectLst/>
            </a:endParaRPr>
          </a:p>
          <a:p>
            <a:pPr fontAlgn="t"/>
            <a:r>
              <a:rPr lang="ru-RU" b="0" baseline="0" dirty="0" err="1" smtClean="0">
                <a:effectLst/>
              </a:rPr>
              <a:t>Қолданушының</a:t>
            </a:r>
            <a:r>
              <a:rPr lang="ru-RU" b="0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ақпарат</a:t>
            </a:r>
            <a:r>
              <a:rPr lang="ru-RU" b="0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орналастыруы</a:t>
            </a:r>
            <a:r>
              <a:rPr lang="ru-RU" b="0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өз</a:t>
            </a:r>
            <a:r>
              <a:rPr lang="ru-RU" b="0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есімімен</a:t>
            </a:r>
            <a:r>
              <a:rPr lang="ru-RU" b="0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немесе</a:t>
            </a:r>
            <a:r>
              <a:rPr lang="ru-RU" b="0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бүркеншік</a:t>
            </a:r>
            <a:r>
              <a:rPr lang="ru-RU" b="0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есіммен</a:t>
            </a:r>
            <a:r>
              <a:rPr lang="ru-RU" b="0" baseline="0" dirty="0" smtClean="0">
                <a:effectLst/>
              </a:rPr>
              <a:t> (</a:t>
            </a:r>
            <a:r>
              <a:rPr lang="ru-RU" b="0" baseline="0" dirty="0" err="1" smtClean="0">
                <a:effectLst/>
              </a:rPr>
              <a:t>ойдан</a:t>
            </a:r>
            <a:r>
              <a:rPr lang="ru-RU" b="0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шығарылған</a:t>
            </a:r>
            <a:r>
              <a:rPr lang="ru-RU" b="0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есіммен</a:t>
            </a:r>
            <a:r>
              <a:rPr lang="ru-RU" b="0" baseline="0" dirty="0" smtClean="0">
                <a:effectLst/>
              </a:rPr>
              <a:t>) </a:t>
            </a:r>
            <a:r>
              <a:rPr lang="ru-RU" b="0" baseline="0" dirty="0" err="1" smtClean="0">
                <a:effectLst/>
              </a:rPr>
              <a:t>жүзеге</a:t>
            </a:r>
            <a:r>
              <a:rPr lang="ru-RU" b="0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асырылады</a:t>
            </a:r>
            <a:r>
              <a:rPr lang="ru-RU" b="0" baseline="0" dirty="0" smtClean="0">
                <a:effectLst/>
              </a:rPr>
              <a:t>. Жеке </a:t>
            </a:r>
            <a:r>
              <a:rPr lang="ru-RU" b="0" baseline="0" dirty="0" err="1" smtClean="0">
                <a:effectLst/>
              </a:rPr>
              <a:t>деректерді</a:t>
            </a:r>
            <a:r>
              <a:rPr lang="ru-RU" b="0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иесіздендіру</a:t>
            </a:r>
            <a:r>
              <a:rPr lang="ru-RU" b="0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келісімде</a:t>
            </a:r>
            <a:r>
              <a:rPr lang="ru-RU" b="0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белгіленген</a:t>
            </a:r>
            <a:r>
              <a:rPr lang="ru-RU" b="0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тәртіп</a:t>
            </a:r>
            <a:r>
              <a:rPr lang="ru-RU" b="0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негізінде</a:t>
            </a:r>
            <a:r>
              <a:rPr lang="ru-RU" b="0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жүзеге</a:t>
            </a:r>
            <a:r>
              <a:rPr lang="ru-RU" b="0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асырылады</a:t>
            </a:r>
            <a:r>
              <a:rPr lang="ru-RU" b="0" baseline="0" dirty="0" smtClean="0">
                <a:effectLst/>
              </a:rPr>
              <a:t>. </a:t>
            </a:r>
            <a:r>
              <a:rPr lang="ru-RU" dirty="0" smtClean="0">
                <a:effectLst/>
              </a:rPr>
              <a:t> </a:t>
            </a:r>
          </a:p>
          <a:p>
            <a:pPr fontAlgn="t"/>
            <a:r>
              <a:rPr lang="ru-RU" dirty="0" err="1" smtClean="0">
                <a:effectLst/>
              </a:rPr>
              <a:t>Электрондық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ақпараттық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ресурстың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меншік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иесі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немесе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иесі</a:t>
            </a:r>
            <a:r>
              <a:rPr lang="ru-RU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келісім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жасалғанда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қолданылған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ақпаратты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барлық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қызмет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кезеңінде</a:t>
            </a:r>
            <a:r>
              <a:rPr lang="ru-RU" b="1" baseline="0" dirty="0" smtClean="0">
                <a:effectLst/>
              </a:rPr>
              <a:t>, </a:t>
            </a:r>
            <a:r>
              <a:rPr lang="ru-RU" b="1" baseline="0" dirty="0" err="1" smtClean="0">
                <a:effectLst/>
              </a:rPr>
              <a:t>сондай-ақ</a:t>
            </a:r>
            <a:r>
              <a:rPr lang="ru-RU" b="1" baseline="0" dirty="0" smtClean="0">
                <a:effectLst/>
              </a:rPr>
              <a:t>, </a:t>
            </a:r>
            <a:r>
              <a:rPr lang="ru-RU" b="1" baseline="0" dirty="0" err="1" smtClean="0">
                <a:effectLst/>
              </a:rPr>
              <a:t>келісім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бұзылған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соң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үш</a:t>
            </a:r>
            <a:r>
              <a:rPr lang="ru-RU" b="1" baseline="0" dirty="0" smtClean="0">
                <a:effectLst/>
              </a:rPr>
              <a:t> ай </a:t>
            </a:r>
            <a:r>
              <a:rPr lang="ru-RU" b="1" baseline="0" dirty="0" err="1" smtClean="0">
                <a:effectLst/>
              </a:rPr>
              <a:t>бойына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сақтауға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міндетті</a:t>
            </a:r>
            <a:r>
              <a:rPr lang="ru-RU" b="1" baseline="0" dirty="0" smtClean="0">
                <a:effectLst/>
              </a:rPr>
              <a:t>.»;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445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ru-RU" b="1" dirty="0" smtClean="0">
                <a:effectLst/>
              </a:rPr>
              <a:t>2-1 </a:t>
            </a:r>
            <a:r>
              <a:rPr lang="ru-RU" b="1" dirty="0" err="1" smtClean="0">
                <a:effectLst/>
              </a:rPr>
              <a:t>бап</a:t>
            </a:r>
            <a:r>
              <a:rPr lang="ru-RU" b="1" dirty="0" smtClean="0">
                <a:effectLst/>
              </a:rPr>
              <a:t>. </a:t>
            </a:r>
            <a:r>
              <a:rPr lang="ru-RU" b="1" dirty="0" err="1" smtClean="0">
                <a:effectLst/>
              </a:rPr>
              <a:t>Бұқаралық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ақпарат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құралдары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қызметінің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негізгі</a:t>
            </a:r>
            <a:r>
              <a:rPr lang="ru-RU" b="1" baseline="0" dirty="0" smtClean="0">
                <a:effectLst/>
              </a:rPr>
              <a:t> </a:t>
            </a:r>
            <a:r>
              <a:rPr lang="ru-RU" b="1" baseline="0" dirty="0" err="1" smtClean="0">
                <a:effectLst/>
              </a:rPr>
              <a:t>ұстанымдары</a:t>
            </a:r>
            <a:r>
              <a:rPr lang="ru-RU" b="1" baseline="0" dirty="0" smtClean="0">
                <a:effectLst/>
              </a:rPr>
              <a:t> </a:t>
            </a:r>
            <a:r>
              <a:rPr lang="ru-RU" b="1" dirty="0" smtClean="0">
                <a:effectLst/>
              </a:rPr>
              <a:t> </a:t>
            </a:r>
          </a:p>
          <a:p>
            <a:pPr fontAlgn="t"/>
            <a:r>
              <a:rPr lang="ru-RU" dirty="0" err="1" smtClean="0">
                <a:effectLst/>
              </a:rPr>
              <a:t>Бұқаралық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ақпарат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құралдары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қызметінің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негізгі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ұстанымдары</a:t>
            </a:r>
            <a:r>
              <a:rPr lang="ru-RU" baseline="0" dirty="0" smtClean="0">
                <a:effectLst/>
              </a:rPr>
              <a:t>: </a:t>
            </a:r>
            <a:r>
              <a:rPr lang="ru-RU" dirty="0" smtClean="0">
                <a:effectLst/>
              </a:rPr>
              <a:t> </a:t>
            </a:r>
          </a:p>
          <a:p>
            <a:pPr fontAlgn="t"/>
            <a:r>
              <a:rPr lang="ru-RU" dirty="0" smtClean="0">
                <a:effectLst/>
              </a:rPr>
              <a:t>1) </a:t>
            </a:r>
            <a:r>
              <a:rPr lang="ru-RU" dirty="0" err="1" smtClean="0">
                <a:effectLst/>
              </a:rPr>
              <a:t>шыншылдық</a:t>
            </a:r>
            <a:r>
              <a:rPr lang="ru-RU" dirty="0" smtClean="0">
                <a:effectLst/>
              </a:rPr>
              <a:t>;</a:t>
            </a:r>
          </a:p>
          <a:p>
            <a:pPr fontAlgn="t"/>
            <a:r>
              <a:rPr lang="ru-RU" dirty="0" smtClean="0">
                <a:effectLst/>
              </a:rPr>
              <a:t>2) </a:t>
            </a:r>
            <a:r>
              <a:rPr lang="ru-RU" dirty="0" err="1" smtClean="0">
                <a:effectLst/>
              </a:rPr>
              <a:t>заңдылық</a:t>
            </a:r>
            <a:r>
              <a:rPr lang="ru-RU" dirty="0" smtClean="0">
                <a:effectLst/>
              </a:rPr>
              <a:t>;</a:t>
            </a:r>
          </a:p>
          <a:p>
            <a:pPr fontAlgn="t"/>
            <a:r>
              <a:rPr lang="ru-RU" dirty="0" smtClean="0">
                <a:effectLst/>
              </a:rPr>
              <a:t>3) </a:t>
            </a:r>
            <a:r>
              <a:rPr lang="ru-RU" dirty="0" err="1" smtClean="0">
                <a:effectLst/>
              </a:rPr>
              <a:t>дұрыстық</a:t>
            </a:r>
            <a:r>
              <a:rPr lang="ru-RU" dirty="0" smtClean="0">
                <a:effectLst/>
              </a:rPr>
              <a:t>;</a:t>
            </a:r>
          </a:p>
          <a:p>
            <a:pPr fontAlgn="t"/>
            <a:r>
              <a:rPr lang="ru-RU" dirty="0" smtClean="0">
                <a:effectLst/>
              </a:rPr>
              <a:t>4) </a:t>
            </a:r>
            <a:r>
              <a:rPr lang="ru-RU" dirty="0" err="1" smtClean="0">
                <a:effectLst/>
              </a:rPr>
              <a:t>адамның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және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азаматтың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жеке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өмірін</a:t>
            </a:r>
            <a:r>
              <a:rPr lang="ru-RU" dirty="0" smtClean="0">
                <a:effectLst/>
              </a:rPr>
              <a:t>, ар-</a:t>
            </a:r>
            <a:r>
              <a:rPr lang="ru-RU" dirty="0" err="1" smtClean="0">
                <a:effectLst/>
              </a:rPr>
              <a:t>намысын</a:t>
            </a:r>
            <a:r>
              <a:rPr lang="ru-RU" dirty="0" smtClean="0">
                <a:effectLst/>
              </a:rPr>
              <a:t>,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абыройын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сыйлау</a:t>
            </a:r>
            <a:r>
              <a:rPr lang="ru-RU" baseline="0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болып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табылады</a:t>
            </a:r>
            <a:r>
              <a:rPr lang="ru-RU" dirty="0" smtClean="0">
                <a:effectLst/>
              </a:rPr>
              <a:t>»;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22 </a:t>
            </a:r>
            <a:r>
              <a:rPr lang="ru-RU" b="1" dirty="0" err="1" smtClean="0"/>
              <a:t>бап</a:t>
            </a:r>
            <a:r>
              <a:rPr lang="ru-RU" b="1" dirty="0" smtClean="0"/>
              <a:t>. </a:t>
            </a:r>
            <a:r>
              <a:rPr lang="ru-RU" b="1" dirty="0" err="1" smtClean="0"/>
              <a:t>Журналистерді</a:t>
            </a:r>
            <a:r>
              <a:rPr lang="ru-RU" b="1" dirty="0" smtClean="0"/>
              <a:t> </a:t>
            </a:r>
            <a:r>
              <a:rPr lang="ru-RU" b="1" dirty="0" err="1" smtClean="0"/>
              <a:t>аккредиттеу</a:t>
            </a:r>
            <a:endParaRPr lang="ru-RU" dirty="0" smtClean="0"/>
          </a:p>
          <a:p>
            <a:r>
              <a:rPr lang="ru-RU" dirty="0" smtClean="0"/>
              <a:t>      1. </a:t>
            </a:r>
            <a:r>
              <a:rPr lang="ru-RU" dirty="0" err="1" smtClean="0"/>
              <a:t>Бұқаралық</a:t>
            </a:r>
            <a:r>
              <a:rPr lang="ru-RU" dirty="0" smtClean="0"/>
              <a:t> </a:t>
            </a:r>
            <a:r>
              <a:rPr lang="ru-RU" dirty="0" err="1" smtClean="0"/>
              <a:t>ақпарат</a:t>
            </a:r>
            <a:r>
              <a:rPr lang="ru-RU" dirty="0" smtClean="0"/>
              <a:t> </a:t>
            </a:r>
            <a:r>
              <a:rPr lang="ru-RU" dirty="0" err="1" smtClean="0"/>
              <a:t>құралдары</a:t>
            </a:r>
            <a:r>
              <a:rPr lang="ru-RU" dirty="0" smtClean="0"/>
              <a:t> </a:t>
            </a:r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органдармен</a:t>
            </a:r>
            <a:r>
              <a:rPr lang="ru-RU" dirty="0" smtClean="0"/>
              <a:t>,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қоғамдық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бірлестіктермен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және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ұйымдармен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келісе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отырып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олардың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көзінше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өз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тілшілерін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аккредиттей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алады</a:t>
            </a:r>
            <a:r>
              <a:rPr lang="ru-RU" baseline="0" dirty="0" smtClean="0"/>
              <a:t>. </a:t>
            </a:r>
            <a:r>
              <a:rPr lang="ru-RU" b="1" baseline="0" dirty="0" smtClean="0"/>
              <a:t>«</a:t>
            </a:r>
            <a:r>
              <a:rPr lang="ru-RU" b="1" baseline="0" dirty="0" err="1" smtClean="0"/>
              <a:t>Мемлекеттік</a:t>
            </a:r>
            <a:r>
              <a:rPr lang="ru-RU" b="1" baseline="0" dirty="0" smtClean="0"/>
              <a:t> </a:t>
            </a:r>
            <a:r>
              <a:rPr lang="ru-RU" b="1" baseline="0" dirty="0" err="1" smtClean="0"/>
              <a:t>органдар</a:t>
            </a:r>
            <a:r>
              <a:rPr lang="ru-RU" b="1" baseline="0" dirty="0" smtClean="0"/>
              <a:t>» «</a:t>
            </a:r>
            <a:r>
              <a:rPr lang="ru-RU" b="1" baseline="0" dirty="0" err="1" smtClean="0"/>
              <a:t>ақпарат</a:t>
            </a:r>
            <a:r>
              <a:rPr lang="ru-RU" b="1" baseline="0" dirty="0" smtClean="0"/>
              <a:t> </a:t>
            </a:r>
            <a:r>
              <a:rPr lang="ru-RU" b="1" baseline="0" dirty="0" err="1" smtClean="0"/>
              <a:t>иелеріне</a:t>
            </a:r>
            <a:r>
              <a:rPr lang="ru-RU" b="1" baseline="0" dirty="0" smtClean="0"/>
              <a:t>» </a:t>
            </a:r>
            <a:r>
              <a:rPr lang="ru-RU" baseline="0" dirty="0" err="1" smtClean="0"/>
              <a:t>алмастырылды</a:t>
            </a:r>
            <a:r>
              <a:rPr lang="ru-RU" baseline="0" dirty="0" smtClean="0"/>
              <a:t>.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445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dirty="0" smtClean="0"/>
              <a:t>Слайдқа жазба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3817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dirty="0" smtClean="0"/>
              <a:t>Слайдқа</a:t>
            </a:r>
            <a:r>
              <a:rPr lang="kk-KZ" baseline="0" dirty="0" smtClean="0"/>
              <a:t> жазба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24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dirty="0" smtClean="0"/>
              <a:t>Слайдқа жазба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65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органдар</a:t>
            </a:r>
            <a:r>
              <a:rPr lang="ru-RU" dirty="0" smtClean="0"/>
              <a:t> </a:t>
            </a:r>
            <a:r>
              <a:rPr lang="ru-RU" dirty="0" err="1" smtClean="0"/>
              <a:t>бұқаралық</a:t>
            </a:r>
            <a:r>
              <a:rPr lang="ru-RU" dirty="0" smtClean="0"/>
              <a:t> </a:t>
            </a:r>
            <a:r>
              <a:rPr lang="ru-RU" dirty="0" err="1" smtClean="0"/>
              <a:t>ақпарат</a:t>
            </a:r>
            <a:r>
              <a:rPr lang="ru-RU" dirty="0" smtClean="0"/>
              <a:t> </a:t>
            </a:r>
            <a:r>
              <a:rPr lang="ru-RU" dirty="0" err="1" smtClean="0"/>
              <a:t>құралдарының</a:t>
            </a:r>
            <a:r>
              <a:rPr lang="ru-RU" dirty="0" smtClean="0"/>
              <a:t> </a:t>
            </a:r>
            <a:r>
              <a:rPr lang="ru-RU" dirty="0" err="1" smtClean="0"/>
              <a:t>өкілдеріне</a:t>
            </a:r>
            <a:r>
              <a:rPr lang="ru-RU" dirty="0" smtClean="0"/>
              <a:t> </a:t>
            </a:r>
            <a:r>
              <a:rPr lang="ru-RU" dirty="0" err="1" smtClean="0"/>
              <a:t>жүгінген</a:t>
            </a:r>
            <a:r>
              <a:rPr lang="ru-RU" dirty="0" smtClean="0"/>
              <a:t> </a:t>
            </a:r>
            <a:r>
              <a:rPr lang="ru-RU" dirty="0" err="1" smtClean="0"/>
              <a:t>жағдайда</a:t>
            </a:r>
            <a:r>
              <a:rPr lang="ru-RU" dirty="0" smtClean="0"/>
              <a:t>, Қазақстан </a:t>
            </a:r>
            <a:r>
              <a:rPr lang="ru-RU" dirty="0" err="1" smtClean="0"/>
              <a:t>Республикасының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мемлекеттік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құпияларына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қатыстыларынан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өзге</a:t>
            </a:r>
            <a:r>
              <a:rPr lang="ru-RU" dirty="0" smtClean="0"/>
              <a:t> </a:t>
            </a:r>
            <a:r>
              <a:rPr lang="ru-RU" dirty="0" err="1" smtClean="0"/>
              <a:t>меншік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тиістілік</a:t>
            </a:r>
            <a:r>
              <a:rPr lang="ru-RU" dirty="0" smtClean="0"/>
              <a:t> </a:t>
            </a:r>
            <a:r>
              <a:rPr lang="ru-RU" dirty="0" err="1" smtClean="0"/>
              <a:t>түріне</a:t>
            </a:r>
            <a:r>
              <a:rPr lang="ru-RU" dirty="0" smtClean="0"/>
              <a:t> </a:t>
            </a:r>
            <a:r>
              <a:rPr lang="ru-RU" dirty="0" err="1" smtClean="0"/>
              <a:t>қарамастан</a:t>
            </a:r>
            <a:r>
              <a:rPr lang="ru-RU" dirty="0" smtClean="0"/>
              <a:t>, </a:t>
            </a:r>
            <a:r>
              <a:rPr lang="ru-RU" dirty="0" err="1" smtClean="0"/>
              <a:t>ақпаратты</a:t>
            </a:r>
            <a:r>
              <a:rPr lang="ru-RU" dirty="0" smtClean="0"/>
              <a:t> </a:t>
            </a:r>
            <a:r>
              <a:rPr lang="ru-RU" dirty="0" err="1" smtClean="0"/>
              <a:t>тең</a:t>
            </a:r>
            <a:r>
              <a:rPr lang="ru-RU" dirty="0" smtClean="0"/>
              <a:t> </a:t>
            </a:r>
            <a:r>
              <a:rPr lang="ru-RU" dirty="0" err="1" smtClean="0"/>
              <a:t>жағдайда</a:t>
            </a:r>
            <a:r>
              <a:rPr lang="ru-RU" dirty="0" smtClean="0"/>
              <a:t> </a:t>
            </a:r>
            <a:r>
              <a:rPr lang="ru-RU" dirty="0" err="1" smtClean="0"/>
              <a:t>ұсынуға</a:t>
            </a:r>
            <a:r>
              <a:rPr lang="ru-RU" dirty="0" smtClean="0"/>
              <a:t> </a:t>
            </a:r>
            <a:r>
              <a:rPr lang="ru-RU" dirty="0" err="1" smtClean="0"/>
              <a:t>міндетті</a:t>
            </a:r>
            <a:r>
              <a:rPr lang="ru-RU" dirty="0" smtClean="0"/>
              <a:t>. </a:t>
            </a:r>
          </a:p>
          <a:p>
            <a:r>
              <a:rPr lang="ru-RU" dirty="0" smtClean="0"/>
              <a:t>      2-1. </a:t>
            </a:r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органдар</a:t>
            </a:r>
            <a:r>
              <a:rPr lang="ru-RU" dirty="0" smtClean="0"/>
              <a:t> мен </a:t>
            </a:r>
            <a:r>
              <a:rPr lang="ru-RU" dirty="0" err="1" smtClean="0"/>
              <a:t>өзге</a:t>
            </a:r>
            <a:r>
              <a:rPr lang="ru-RU" dirty="0" smtClean="0"/>
              <a:t> де </a:t>
            </a:r>
            <a:r>
              <a:rPr lang="ru-RU" dirty="0" err="1" smtClean="0"/>
              <a:t>ұйымдар</a:t>
            </a:r>
            <a:r>
              <a:rPr lang="ru-RU" dirty="0" smtClean="0"/>
              <a:t> </a:t>
            </a:r>
            <a:r>
              <a:rPr lang="ru-RU" dirty="0" err="1" smtClean="0"/>
              <a:t>сұратылған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ақпаратты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сауал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түскен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күннен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бастап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үш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күннен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кешіктірмей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беруге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немесе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жауап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берілетін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мерзімді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хабарлауға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немесе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сауалдан</a:t>
            </a:r>
            <a:r>
              <a:rPr lang="ru-RU" baseline="0" dirty="0" smtClean="0"/>
              <a:t> бас </a:t>
            </a:r>
            <a:r>
              <a:rPr lang="ru-RU" baseline="0" dirty="0" err="1" smtClean="0"/>
              <a:t>тарту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себебін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хабарлауға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міндетті</a:t>
            </a:r>
            <a:r>
              <a:rPr lang="ru-RU" baseline="0" dirty="0" smtClean="0"/>
              <a:t>.   </a:t>
            </a:r>
            <a:endParaRPr lang="ru-RU" dirty="0" smtClean="0"/>
          </a:p>
          <a:p>
            <a:r>
              <a:rPr lang="ru-RU" dirty="0" smtClean="0"/>
              <a:t>      </a:t>
            </a:r>
            <a:r>
              <a:rPr lang="ru-RU" dirty="0" err="1" smtClean="0"/>
              <a:t>Қосымша</a:t>
            </a:r>
            <a:r>
              <a:rPr lang="ru-RU" dirty="0" smtClean="0"/>
              <a:t> </a:t>
            </a:r>
            <a:r>
              <a:rPr lang="ru-RU" dirty="0" err="1" smtClean="0"/>
              <a:t>зерттеу</a:t>
            </a:r>
            <a:r>
              <a:rPr lang="ru-RU" dirty="0" smtClean="0"/>
              <a:t> мен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тексеруді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қажет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ететін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сауалға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түскен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күнінен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бастап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бір</a:t>
            </a:r>
            <a:r>
              <a:rPr lang="ru-RU" baseline="0" dirty="0" smtClean="0"/>
              <a:t> ай </a:t>
            </a:r>
            <a:r>
              <a:rPr lang="ru-RU" baseline="0" dirty="0" err="1" smtClean="0"/>
              <a:t>мерзім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ішінде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жауап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берілуі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тиіс</a:t>
            </a:r>
            <a:r>
              <a:rPr lang="ru-RU" baseline="0" dirty="0" smtClean="0"/>
              <a:t>  </a:t>
            </a:r>
            <a:endParaRPr lang="ru-RU" dirty="0" smtClean="0"/>
          </a:p>
          <a:p>
            <a:r>
              <a:rPr lang="ru-RU" dirty="0" smtClean="0"/>
              <a:t>     </a:t>
            </a:r>
            <a:r>
              <a:rPr lang="ru-RU" baseline="0" dirty="0" err="1" smtClean="0"/>
              <a:t>Б</a:t>
            </a:r>
            <a:r>
              <a:rPr lang="ru-RU" dirty="0" err="1" smtClean="0"/>
              <a:t>ұқаралық</a:t>
            </a:r>
            <a:r>
              <a:rPr lang="ru-RU" dirty="0" smtClean="0"/>
              <a:t> </a:t>
            </a:r>
            <a:r>
              <a:rPr lang="ru-RU" dirty="0" err="1" smtClean="0"/>
              <a:t>ақпарат</a:t>
            </a:r>
            <a:r>
              <a:rPr lang="ru-RU" dirty="0" smtClean="0"/>
              <a:t> </a:t>
            </a:r>
            <a:r>
              <a:rPr lang="ru-RU" dirty="0" err="1" smtClean="0"/>
              <a:t>құралдарынан</a:t>
            </a:r>
            <a:r>
              <a:rPr lang="ru-RU" dirty="0" smtClean="0"/>
              <a:t> </a:t>
            </a:r>
            <a:r>
              <a:rPr lang="ru-RU" dirty="0" err="1" smtClean="0"/>
              <a:t>сауал</a:t>
            </a:r>
            <a:r>
              <a:rPr lang="ru-RU" dirty="0" smtClean="0"/>
              <a:t> </a:t>
            </a:r>
            <a:r>
              <a:rPr lang="ru-RU" dirty="0" err="1" smtClean="0"/>
              <a:t>түскен</a:t>
            </a:r>
            <a:r>
              <a:rPr lang="ru-RU" dirty="0" smtClean="0"/>
              <a:t> </a:t>
            </a:r>
            <a:r>
              <a:rPr lang="ru-RU" dirty="0" err="1" smtClean="0"/>
              <a:t>жағдайда</a:t>
            </a:r>
            <a:r>
              <a:rPr lang="ru-RU" dirty="0" smtClean="0"/>
              <a:t>,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</a:t>
            </a:r>
            <a:r>
              <a:rPr lang="ru-RU" dirty="0" err="1" smtClean="0"/>
              <a:t>ойылған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сұрақтар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мәселесін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шешу</a:t>
            </a:r>
            <a:r>
              <a:rPr lang="ru-RU" baseline="0" dirty="0" smtClean="0"/>
              <a:t> </a:t>
            </a:r>
            <a:r>
              <a:rPr lang="ru-RU" baseline="0" dirty="0" err="1" smtClean="0"/>
              <a:t>құзыреті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жоқ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мемлекеттік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органдар</a:t>
            </a:r>
            <a:r>
              <a:rPr lang="ru-RU" baseline="0" dirty="0" smtClean="0"/>
              <a:t> мен </a:t>
            </a:r>
            <a:r>
              <a:rPr lang="ru-RU" baseline="0" dirty="0" err="1" smtClean="0"/>
              <a:t>өзге</a:t>
            </a:r>
            <a:r>
              <a:rPr lang="ru-RU" baseline="0" dirty="0" smtClean="0"/>
              <a:t> де </a:t>
            </a:r>
            <a:r>
              <a:rPr lang="ru-RU" baseline="0" dirty="0" err="1" smtClean="0"/>
              <a:t>ұйымдар</a:t>
            </a:r>
            <a:r>
              <a:rPr lang="ru-RU" baseline="0" dirty="0" smtClean="0"/>
              <a:t> БАҚ </a:t>
            </a:r>
            <a:r>
              <a:rPr lang="ru-RU" baseline="0" dirty="0" err="1" smtClean="0"/>
              <a:t>редакциясына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хабарлай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отырып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аталмыш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сауалды</a:t>
            </a:r>
            <a:r>
              <a:rPr lang="ru-RU" baseline="0" dirty="0" smtClean="0"/>
              <a:t> бес </a:t>
            </a:r>
            <a:r>
              <a:rPr lang="ru-RU" baseline="0" dirty="0" err="1" smtClean="0"/>
              <a:t>күннен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аспаған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мерзім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ішінде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тиісті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органдарға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жөнелтуі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тиіс</a:t>
            </a:r>
            <a:r>
              <a:rPr lang="ru-RU" baseline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4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err="1" smtClean="0">
                <a:effectLst/>
              </a:rPr>
              <a:t>Ақпарат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иелері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деген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кімдер</a:t>
            </a:r>
            <a:r>
              <a:rPr lang="ru-RU" b="1" dirty="0" smtClean="0">
                <a:effectLst/>
              </a:rPr>
              <a:t>?</a:t>
            </a:r>
            <a:r>
              <a:rPr lang="en-US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Биліктің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барлық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тармақтарындағы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мемлекеттік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органдардың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мемлекеттік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мекемелердің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квазимемлекеттік</a:t>
            </a:r>
            <a:r>
              <a:rPr lang="ru-RU" baseline="0" dirty="0" smtClean="0">
                <a:effectLst/>
              </a:rPr>
              <a:t> сектор </a:t>
            </a:r>
            <a:r>
              <a:rPr lang="ru-RU" baseline="0" dirty="0" err="1" smtClean="0">
                <a:effectLst/>
              </a:rPr>
              <a:t>субъектілерінің</a:t>
            </a:r>
            <a:r>
              <a:rPr lang="kk-KZ" baseline="0" dirty="0" smtClean="0">
                <a:effectLst/>
              </a:rPr>
              <a:t>, бюджет қаржысын алушылар мен өзге коммерциялық ұйымдардың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ауқымды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спектрі</a:t>
            </a:r>
            <a:r>
              <a:rPr lang="ru-RU" baseline="0" dirty="0" smtClean="0">
                <a:effectLst/>
              </a:rPr>
              <a:t> («</a:t>
            </a:r>
            <a:r>
              <a:rPr lang="ru-RU" baseline="0" dirty="0" err="1" smtClean="0">
                <a:effectLst/>
              </a:rPr>
              <a:t>Ақпаратқа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қол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жеткізу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туралы</a:t>
            </a:r>
            <a:r>
              <a:rPr lang="ru-RU" baseline="0" dirty="0" smtClean="0">
                <a:effectLst/>
              </a:rPr>
              <a:t>» ҚР </a:t>
            </a:r>
            <a:r>
              <a:rPr lang="ru-RU" baseline="0" dirty="0" err="1" smtClean="0">
                <a:effectLst/>
              </a:rPr>
              <a:t>заңының</a:t>
            </a:r>
            <a:r>
              <a:rPr lang="ru-RU" baseline="0" dirty="0" smtClean="0">
                <a:effectLst/>
              </a:rPr>
              <a:t> 8 </a:t>
            </a:r>
            <a:r>
              <a:rPr lang="ru-RU" baseline="0" dirty="0" err="1" smtClean="0">
                <a:effectLst/>
              </a:rPr>
              <a:t>бабына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сәйкес</a:t>
            </a:r>
            <a:r>
              <a:rPr lang="ru-RU" baseline="0" dirty="0" smtClean="0">
                <a:effectLst/>
              </a:rPr>
              <a:t>)  </a:t>
            </a:r>
            <a:endParaRPr lang="ru-RU" dirty="0" smtClean="0">
              <a:effectLst/>
            </a:endParaRPr>
          </a:p>
          <a:p>
            <a:r>
              <a:rPr lang="ru-RU" b="1" dirty="0" err="1" smtClean="0">
                <a:effectLst/>
              </a:rPr>
              <a:t>Ресми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хабарлама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деген</a:t>
            </a:r>
            <a:r>
              <a:rPr lang="ru-RU" b="1" dirty="0" smtClean="0">
                <a:effectLst/>
              </a:rPr>
              <a:t> не? </a:t>
            </a:r>
            <a:r>
              <a:rPr lang="ru-RU" b="0" dirty="0" err="1" smtClean="0">
                <a:effectLst/>
              </a:rPr>
              <a:t>Ақпарат</a:t>
            </a:r>
            <a:r>
              <a:rPr lang="ru-RU" b="0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иелерінің</a:t>
            </a:r>
            <a:r>
              <a:rPr lang="ru-RU" b="0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Қазақстан</a:t>
            </a:r>
            <a:r>
              <a:rPr lang="ru-RU" b="0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Республикасының</a:t>
            </a:r>
            <a:r>
              <a:rPr lang="ru-RU" b="0" baseline="0" dirty="0" smtClean="0">
                <a:effectLst/>
              </a:rPr>
              <a:t> «</a:t>
            </a:r>
            <a:r>
              <a:rPr lang="ru-RU" b="0" baseline="0" dirty="0" err="1" smtClean="0">
                <a:effectLst/>
              </a:rPr>
              <a:t>Ақпаратқа</a:t>
            </a:r>
            <a:r>
              <a:rPr lang="ru-RU" b="0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қол</a:t>
            </a:r>
            <a:r>
              <a:rPr lang="ru-RU" b="0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жеткізу</a:t>
            </a:r>
            <a:r>
              <a:rPr lang="ru-RU" b="0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туралы</a:t>
            </a:r>
            <a:r>
              <a:rPr lang="ru-RU" b="0" baseline="0" dirty="0" smtClean="0">
                <a:effectLst/>
              </a:rPr>
              <a:t>» </a:t>
            </a:r>
            <a:r>
              <a:rPr lang="ru-RU" b="0" baseline="0" dirty="0" err="1" smtClean="0">
                <a:effectLst/>
              </a:rPr>
              <a:t>заңына</a:t>
            </a:r>
            <a:r>
              <a:rPr lang="ru-RU" b="0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сәйкес</a:t>
            </a:r>
            <a:r>
              <a:rPr lang="ru-RU" b="0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бекітілген</a:t>
            </a:r>
            <a:r>
              <a:rPr lang="ru-RU" b="0" baseline="0" dirty="0" smtClean="0">
                <a:effectLst/>
              </a:rPr>
              <a:t> б</a:t>
            </a:r>
            <a:r>
              <a:rPr lang="kk-KZ" b="0" baseline="0" dirty="0" smtClean="0">
                <a:effectLst/>
              </a:rPr>
              <a:t>ұқаралық ақпарат құралдары арқылы ұсынған және (немесе) таратқан ақпараттары. Яғни, құқықтық құпияларды, мемлекеттік құпияларды және «Қызметтік қолданысқа арналған» деген шектеулі белгісі бар ақпараттардан өзге, ақпарат иелерінің қызметі туралы барлық ақпарат. 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19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 </a:t>
            </a: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бап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Ресми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хабарламалар</a:t>
            </a:r>
            <a:endParaRPr lang="ru-RU" sz="1200" b="1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Ресми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хабарламалар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ауызша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немесе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жазбаша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түрде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оның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ішінде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электрондық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құжат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түрінде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таралуы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мүмкін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fontAlgn="base"/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Ресми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хабарламаларды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ауызша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тарату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ақпарат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басшысының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немесе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сол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лауазымды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тұлғаның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уәкілетті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ақпарат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иесінің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көпшілік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алдында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сөйлеген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сөзі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арқылы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жүзеге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асуы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мүмкін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fontAlgn="base"/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Жазбаша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түрде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оның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ішінде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электрондық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құжат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түрінде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таратқан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кезде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ресми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хабарламаға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басшы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немесе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сол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лауазымды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тұлғаның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уәкілетті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ақпарат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иесі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қол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қоюы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тиіс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электрондық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құжат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жағдайында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электрондық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цифрлық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қол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куәландырылады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pPr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Ресми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хабарлама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бұқаралық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ақпарат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құралдарына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олардың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меншік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және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тиістілік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түріне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қарамастан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тең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жағдайда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беріледі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</a:t>
            </a:r>
          </a:p>
          <a:p>
            <a:pPr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Берілген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есми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хабарламаларды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түсіндіру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жөніндегі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ұқаралық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ақпарат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құралдарының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жазбаша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сауалына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жауапты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ақпарат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иесі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Қазақстан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Республикасы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заңнамалары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анықтаған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тәртіппен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тіркелген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күнінен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бастап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екі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жұмыс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күнінен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кешіктірмей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беруге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немесе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жауап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беру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мерзімін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немесе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сауалдан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дәлелді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түрде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бас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тарту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себебін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хабарлауға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міндетті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fontAlgn="base"/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Қосымша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зерттеу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мен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тексеруді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қажет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ететін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ресми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хабарламалар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беруді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түсіндіру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жөніндегі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жазбаша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сауалды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қарау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мерзімін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ақпарат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иесінің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басшысы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он бес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күндік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күнтізбелік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мерзімнен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кешіктірмей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бір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рет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ұзартуы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мүмкін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бұл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турасында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бұқаралық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ақпарат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құралына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қарау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мерзімі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ұзартылған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сәттен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бастап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екі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жұмыс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күні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ішінде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хабарланады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Бұқаралық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ақпарат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құралынан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берілген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ресми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хабарламаны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түсіндіру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жөнінде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жазбаша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сауал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түскен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жағдайда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қойылған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сұрақ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шешімі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өз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құзыретіна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кірмейтін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қпарат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иесі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ол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туралы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бұқаралық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ақпарат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құралына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хабарлай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отырып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сауалды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екі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жұмыс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күнінен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кешіктірмей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тиісті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органдарға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жөнелтуі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тиіс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Бұқаралық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ақпарат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құралдарының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берілген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ресми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хабарламаларды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түсіндіру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жөніндегі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жазбаша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және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немесе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электрондық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құжат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түріндегі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сауалына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бас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редактордың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редактордың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уәкілетті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тұлғаның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немесе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тіркелген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журналистің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қолы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қойылады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және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немесе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электрондық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цифрлық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қолымен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куәландырылады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Жазбаша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немесе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электрондық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құжат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түрінде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берілген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ресми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хабарламаларды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түсіндіру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жөніндегі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сауалға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жауап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сауал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қай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тілде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қойылса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сол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тілде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беріледі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fontAlgn="base"/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Ұсынылған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ресми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хабарламаларды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түсіндіру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жөніндегі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сауалға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жауап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түскен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сауалдың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өзінде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басқаша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көрсетілмесе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сол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түрінде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беріледі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Сұратылған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мәліметтерді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беруден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бас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тартылса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бұқаралық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ақпарат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құралының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өкілі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Қазақстан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Республикасының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заңнамаларында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қарастырылған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тәртіппен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жоғарғы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органдарға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немесе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лауазымды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тұлғаларға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шағымдана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алады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12)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келесі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мазмұндарды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18-1, 18-2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және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18-3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баптармен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толықтыру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fontAlgn="base"/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«18-1 </a:t>
            </a: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бап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Ресми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хабарламаға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кірмейтін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ақпаратты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беру </a:t>
            </a: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туралы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сауалдар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</a:p>
          <a:p>
            <a:pPr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Бұқаралық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ақпарат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құралы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ақпарат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иесіне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ресми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хабарламаға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кірмейтін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ақпаратты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беру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туралы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сауал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жөнелтуге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құқылы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</a:p>
          <a:p>
            <a:pPr fontAlgn="base"/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Бұқаралық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ақпарат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құралының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тілшісі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ақпарат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иесіне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телефон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арқылы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ауызша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сауал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қойғанда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өзін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таныстыруы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және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аудиожазба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жүргізген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жағдайда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әңгіме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барысы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жазылып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алынатынын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хабарлауға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міндетті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Бұқаралық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ақпарат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құралының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ақпарат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беру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туралы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жазбаша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және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немесе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электрондық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құжат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түріндегі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сауалына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бас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редактордың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редактордың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уәкілетті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тұлғаның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немесе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тіркелген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журналистің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қолы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қойылады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және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немесе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электрондық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цифрлық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қолымен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куәландырылады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Сауалға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жауап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сауал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түскен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күннен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бастап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жеті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жұмыс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күнінен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кешіктірілмей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егер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сауалдың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өзінде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көрсетілмесе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сол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сауал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түскен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түрде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және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тілде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беріледі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Сұратылған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ақпарат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бірнеше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ақпарат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иесінің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құзыретіне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кірген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жағдайда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және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жазбаша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сауалға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жауап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берілген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кезде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ақпаратты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басқа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ақпарат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иелерінен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алу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қажет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етілген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жағдайда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қарау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мерзімін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ақпарат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иесінің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басшысы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он бес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күндік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күнтізбелік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мерзімнен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кешіктірмей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бір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рет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ұзартуы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мүмкін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бұл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турасында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бұқаралық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ақпарат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құралына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қарау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мерзімі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ұзартылған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сәттен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бастап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екі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жұмыс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күні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ішінде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хабарланады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Сауал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бойынша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егер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сауал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мазмұны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сауал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жөнелтілген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ақпарат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иесінің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құзыретіне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кірмесе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егер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сауал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аталмыш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Заң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талаптарына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сәйкес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келмесе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 </a:t>
            </a:r>
          </a:p>
          <a:p>
            <a:pPr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3)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егер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сұратылған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ақпарат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қолжетімділігі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шектеулі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ақпаратқа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жататын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болса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4)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мемлекеттік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бақылау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мен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қадағалау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аясында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жүргізілген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тексерулер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нәтижесі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бойынша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шешім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қабылдағанға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дейін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сұратылса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5)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ведомствоаралық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және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ведомствоішілік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хат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алмасулар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немесе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мемлекеттік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органдардағы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кеңесулер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негізінде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әзірленетін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түпкілікті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шешімдер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қабылданғанға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дейін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сұратылса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6)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шет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мемлекеттерден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немесе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халықаралық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ұйымдардан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келіп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түскен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құжаттарды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ашу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шарттары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туралы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өзара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келісім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қабылданғанға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дейін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сұратылса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ақпарат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беруден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бас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тартылады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Бұқаралық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ақпарат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құралдарының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сауалына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жауап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бермегені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немесе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мерзімінде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жауап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бермегені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үшін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мемлекеттік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органдардың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лауазымды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тұлғалары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Қазақстан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Республикасының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заңдарында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белгіленген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жауапкершілікке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тартылады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Сұратылған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ақпаратты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беруден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бас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тартылса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ұқаралық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ақпарат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құралының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өкілі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мемлекеттік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басқару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органдары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мен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лауазымды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тұлғалардың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азаматтар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құқығына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нұқсан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келтіретін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заңсыз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әрекеттеріне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шағымдану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үшін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бағыныштылық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тәртібімен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Қазақстан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Республикасының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заңдарында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қарастырылған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тәртіппен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сотқа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шағым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түсіре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алады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 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07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dirty="0" smtClean="0"/>
              <a:t>Слайдқа жазба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65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07080" y="2571750"/>
            <a:ext cx="7635250" cy="137434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350110"/>
            <a:ext cx="8093365" cy="1221640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rgbClr val="FE920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</a:p>
          <a:p>
            <a:r>
              <a:rPr lang="en-US" dirty="0"/>
              <a:t>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4DB05613-D0E8-46FD-856A-ADC6FBAA3F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8470"/>
            <a:ext cx="8246070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FE920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350110"/>
            <a:ext cx="8246070" cy="3512212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433880"/>
            <a:ext cx="656631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E920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044700"/>
            <a:ext cx="6566315" cy="3511061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8470"/>
            <a:ext cx="794065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FE920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481109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1960930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481109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960930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5E04209-DEBC-40FA-987E-F4B99B2DC4D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online.zakon.kz/Document/?doc_id=1013966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6.xml"/><Relationship Id="rId3" Type="http://schemas.openxmlformats.org/officeDocument/2006/relationships/hyperlink" Target="mailto:email@internews.or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79" y="2571750"/>
            <a:ext cx="8236921" cy="1832460"/>
          </a:xfrm>
        </p:spPr>
        <p:txBody>
          <a:bodyPr>
            <a:noAutofit/>
          </a:bodyPr>
          <a:lstStyle/>
          <a:p>
            <a:r>
              <a:rPr lang="ru-RU" sz="4800" b="1" dirty="0" err="1"/>
              <a:t>ж</a:t>
            </a:r>
            <a:r>
              <a:rPr lang="ru-RU" sz="4800" b="1" dirty="0" err="1" smtClean="0"/>
              <a:t>урналистер</a:t>
            </a:r>
            <a:r>
              <a:rPr lang="ru-RU" sz="4800" b="1" dirty="0" smtClean="0"/>
              <a:t> мен </a:t>
            </a:r>
            <a:r>
              <a:rPr lang="ru-RU" sz="4800" b="1" dirty="0" err="1" smtClean="0"/>
              <a:t>редакторлар</a:t>
            </a:r>
            <a:r>
              <a:rPr lang="ru-RU" sz="4800" b="1" dirty="0" smtClean="0"/>
              <a:t> </a:t>
            </a:r>
            <a:br>
              <a:rPr lang="ru-RU" sz="4800" b="1" dirty="0" smtClean="0"/>
            </a:br>
            <a:r>
              <a:rPr lang="ru-RU" sz="4800" b="1" dirty="0" err="1" smtClean="0"/>
              <a:t>нені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білуі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керек</a:t>
            </a:r>
            <a:r>
              <a:rPr lang="ru-RU" sz="4800" b="1" dirty="0" smtClean="0"/>
              <a:t>?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785" y="1350110"/>
            <a:ext cx="8093365" cy="1221640"/>
          </a:xfrm>
        </p:spPr>
        <p:txBody>
          <a:bodyPr anchor="b">
            <a:noAutofit/>
          </a:bodyPr>
          <a:lstStyle/>
          <a:p>
            <a:r>
              <a:rPr lang="ru-RU" sz="5400" b="1" dirty="0" smtClean="0"/>
              <a:t>БАҚ ТУРАЛЫ ЗАҢҒА ТҮЗЕТУЛЕР: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ҚАЛАЙ БОЛҒАН ЕДІ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891995"/>
            <a:ext cx="6566315" cy="4123035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Жалпы</a:t>
            </a:r>
            <a:r>
              <a:rPr lang="ru-RU" dirty="0" smtClean="0"/>
              <a:t> </a:t>
            </a:r>
            <a:r>
              <a:rPr lang="ru-RU" dirty="0" err="1" smtClean="0"/>
              <a:t>ереже</a:t>
            </a:r>
            <a:r>
              <a:rPr lang="ru-RU" dirty="0" smtClean="0"/>
              <a:t> – </a:t>
            </a:r>
            <a:r>
              <a:rPr lang="ru-RU" dirty="0" err="1" smtClean="0"/>
              <a:t>қандай</a:t>
            </a:r>
            <a:r>
              <a:rPr lang="ru-RU" dirty="0" smtClean="0"/>
              <a:t> да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тұлғаның</a:t>
            </a:r>
            <a:r>
              <a:rPr lang="ru-RU" dirty="0" smtClean="0"/>
              <a:t> </a:t>
            </a:r>
            <a:r>
              <a:rPr lang="ru-RU" dirty="0" err="1" smtClean="0"/>
              <a:t>келісімінсіз</a:t>
            </a:r>
            <a:r>
              <a:rPr lang="ru-RU" dirty="0" smtClean="0"/>
              <a:t>, ал </a:t>
            </a:r>
            <a:r>
              <a:rPr lang="ru-RU" dirty="0" err="1" smtClean="0"/>
              <a:t>ол</a:t>
            </a:r>
            <a:r>
              <a:rPr lang="ru-RU" dirty="0"/>
              <a:t> </a:t>
            </a:r>
            <a:r>
              <a:rPr lang="ru-RU" dirty="0" err="1" smtClean="0"/>
              <a:t>тұлға</a:t>
            </a:r>
            <a:r>
              <a:rPr lang="ru-RU" dirty="0" smtClean="0"/>
              <a:t> </a:t>
            </a:r>
            <a:r>
              <a:rPr lang="ru-RU" dirty="0" err="1" smtClean="0"/>
              <a:t>қайтыс</a:t>
            </a:r>
            <a:r>
              <a:rPr lang="ru-RU" dirty="0" smtClean="0"/>
              <a:t> </a:t>
            </a:r>
            <a:r>
              <a:rPr lang="ru-RU" dirty="0" err="1" smtClean="0"/>
              <a:t>болған</a:t>
            </a:r>
            <a:r>
              <a:rPr lang="ru-RU" dirty="0" smtClean="0"/>
              <a:t> </a:t>
            </a:r>
            <a:r>
              <a:rPr lang="ru-RU" dirty="0" err="1" smtClean="0"/>
              <a:t>жағдайда</a:t>
            </a:r>
            <a:r>
              <a:rPr lang="ru-RU" dirty="0" smtClean="0"/>
              <a:t> – </a:t>
            </a:r>
            <a:r>
              <a:rPr lang="ru-RU" dirty="0" err="1" smtClean="0"/>
              <a:t>мұрагерлерінің</a:t>
            </a:r>
            <a:r>
              <a:rPr lang="ru-RU" dirty="0" smtClean="0"/>
              <a:t> </a:t>
            </a:r>
            <a:r>
              <a:rPr lang="ru-RU" dirty="0" err="1" smtClean="0"/>
              <a:t>келісімінсіз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 smtClean="0"/>
              <a:t>бейнесін</a:t>
            </a:r>
            <a:r>
              <a:rPr lang="ru-RU" dirty="0" smtClean="0"/>
              <a:t> </a:t>
            </a:r>
            <a:r>
              <a:rPr lang="ru-RU" dirty="0" err="1" smtClean="0"/>
              <a:t>пайдалануға</a:t>
            </a:r>
            <a:r>
              <a:rPr lang="ru-RU" dirty="0" smtClean="0"/>
              <a:t> </a:t>
            </a:r>
            <a:r>
              <a:rPr lang="ru-RU" dirty="0" err="1"/>
              <a:t>ешкімнің</a:t>
            </a:r>
            <a:r>
              <a:rPr lang="ru-RU" dirty="0"/>
              <a:t> </a:t>
            </a:r>
            <a:r>
              <a:rPr lang="ru-RU" dirty="0" err="1"/>
              <a:t>құқығы</a:t>
            </a:r>
            <a:r>
              <a:rPr lang="ru-RU" dirty="0"/>
              <a:t> </a:t>
            </a:r>
            <a:r>
              <a:rPr lang="ru-RU" dirty="0" err="1" smtClean="0"/>
              <a:t>жоқ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Бейне</a:t>
            </a:r>
            <a:r>
              <a:rPr lang="ru-RU" dirty="0" smtClean="0"/>
              <a:t> </a:t>
            </a:r>
            <a:r>
              <a:rPr lang="ru-RU" dirty="0" err="1" smtClean="0"/>
              <a:t>таратудың</a:t>
            </a:r>
            <a:r>
              <a:rPr lang="ru-RU" dirty="0" smtClean="0"/>
              <a:t> </a:t>
            </a:r>
            <a:r>
              <a:rPr lang="ru-RU" dirty="0" err="1" smtClean="0"/>
              <a:t>кез</a:t>
            </a:r>
            <a:r>
              <a:rPr lang="ru-RU" dirty="0" smtClean="0"/>
              <a:t> </a:t>
            </a:r>
            <a:r>
              <a:rPr lang="ru-RU" dirty="0" err="1" smtClean="0"/>
              <a:t>келген</a:t>
            </a:r>
            <a:r>
              <a:rPr lang="ru-RU" dirty="0" smtClean="0"/>
              <a:t> </a:t>
            </a:r>
            <a:r>
              <a:rPr lang="ru-RU" dirty="0" err="1" smtClean="0"/>
              <a:t>түрі</a:t>
            </a:r>
            <a:r>
              <a:rPr lang="ru-RU" dirty="0" smtClean="0"/>
              <a:t> – </a:t>
            </a:r>
            <a:r>
              <a:rPr lang="ru-RU" dirty="0" err="1" smtClean="0"/>
              <a:t>бейнеде</a:t>
            </a:r>
            <a:r>
              <a:rPr lang="ru-RU" dirty="0" smtClean="0"/>
              <a:t> </a:t>
            </a:r>
            <a:r>
              <a:rPr lang="ru-RU" dirty="0" err="1" smtClean="0"/>
              <a:t>көрсетілген</a:t>
            </a:r>
            <a:r>
              <a:rPr lang="ru-RU" dirty="0" smtClean="0"/>
              <a:t> </a:t>
            </a:r>
            <a:r>
              <a:rPr lang="ru-RU" dirty="0" err="1" smtClean="0"/>
              <a:t>тұлғаның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оның</a:t>
            </a:r>
            <a:r>
              <a:rPr lang="ru-RU" dirty="0" smtClean="0"/>
              <a:t> </a:t>
            </a:r>
            <a:r>
              <a:rPr lang="ru-RU" dirty="0" err="1" smtClean="0"/>
              <a:t>мұрагерлерінің</a:t>
            </a:r>
            <a:r>
              <a:rPr lang="ru-RU" dirty="0" smtClean="0"/>
              <a:t> </a:t>
            </a:r>
            <a:r>
              <a:rPr lang="ru-RU" dirty="0" err="1" smtClean="0"/>
              <a:t>келісімі</a:t>
            </a:r>
            <a:r>
              <a:rPr lang="ru-RU" dirty="0" smtClean="0"/>
              <a:t> </a:t>
            </a:r>
            <a:r>
              <a:rPr lang="ru-RU" dirty="0" err="1" smtClean="0"/>
              <a:t>қажет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тұлға</a:t>
            </a:r>
            <a:r>
              <a:rPr lang="ru-RU" dirty="0" smtClean="0"/>
              <a:t> </a:t>
            </a:r>
            <a:r>
              <a:rPr lang="ru-RU" dirty="0" err="1" smtClean="0"/>
              <a:t>ақылы</a:t>
            </a:r>
            <a:r>
              <a:rPr lang="ru-RU" dirty="0" smtClean="0"/>
              <a:t> </a:t>
            </a:r>
            <a:r>
              <a:rPr lang="ru-RU" dirty="0" err="1" smtClean="0"/>
              <a:t>түрде</a:t>
            </a:r>
            <a:r>
              <a:rPr lang="ru-RU" dirty="0" smtClean="0"/>
              <a:t> </a:t>
            </a:r>
            <a:r>
              <a:rPr lang="ru-RU" dirty="0" err="1" smtClean="0"/>
              <a:t>түссе</a:t>
            </a:r>
            <a:r>
              <a:rPr lang="ru-RU" dirty="0" smtClean="0"/>
              <a:t> </a:t>
            </a:r>
            <a:r>
              <a:rPr lang="ru-RU" dirty="0" err="1" smtClean="0"/>
              <a:t>келісім</a:t>
            </a:r>
            <a:r>
              <a:rPr lang="ru-RU" dirty="0" smtClean="0"/>
              <a:t> </a:t>
            </a:r>
            <a:r>
              <a:rPr lang="ru-RU" dirty="0" err="1" smtClean="0"/>
              <a:t>қажет</a:t>
            </a:r>
            <a:r>
              <a:rPr lang="ru-RU" dirty="0" smtClean="0"/>
              <a:t> </a:t>
            </a:r>
            <a:r>
              <a:rPr lang="ru-RU" dirty="0" err="1" smtClean="0"/>
              <a:t>етілмейді</a:t>
            </a:r>
            <a:r>
              <a:rPr lang="ru-RU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383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ҚАНДАЙ БОЛДЫ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044701"/>
            <a:ext cx="6566315" cy="36649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БАҚ </a:t>
            </a:r>
            <a:r>
              <a:rPr lang="ru-RU" dirty="0" err="1" smtClean="0"/>
              <a:t>дайындау</a:t>
            </a:r>
            <a:r>
              <a:rPr lang="ru-RU" dirty="0" smtClean="0"/>
              <a:t>, </a:t>
            </a:r>
            <a:r>
              <a:rPr lang="ru-RU" dirty="0" err="1" smtClean="0"/>
              <a:t>жариялау</a:t>
            </a:r>
            <a:r>
              <a:rPr lang="ru-RU" dirty="0" smtClean="0"/>
              <a:t>, </a:t>
            </a:r>
            <a:r>
              <a:rPr lang="ru-RU" dirty="0" err="1" smtClean="0"/>
              <a:t>орындау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тарату</a:t>
            </a:r>
            <a:r>
              <a:rPr lang="ru-RU" dirty="0" smtClean="0"/>
              <a:t> </a:t>
            </a:r>
            <a:r>
              <a:rPr lang="ru-RU" dirty="0" err="1" smtClean="0"/>
              <a:t>барысында</a:t>
            </a:r>
            <a:r>
              <a:rPr lang="ru-RU" dirty="0" smtClean="0"/>
              <a:t> </a:t>
            </a:r>
            <a:r>
              <a:rPr lang="ru-RU" dirty="0" err="1" smtClean="0"/>
              <a:t>бейнеленген</a:t>
            </a:r>
            <a:r>
              <a:rPr lang="ru-RU" dirty="0" smtClean="0"/>
              <a:t> </a:t>
            </a:r>
            <a:r>
              <a:rPr lang="ru-RU" dirty="0" err="1" smtClean="0"/>
              <a:t>тұлға</a:t>
            </a:r>
            <a:r>
              <a:rPr lang="ru-RU" dirty="0" smtClean="0"/>
              <a:t> </a:t>
            </a:r>
            <a:r>
              <a:rPr lang="ru-RU" dirty="0" err="1" smtClean="0"/>
              <a:t>келісімі</a:t>
            </a:r>
            <a:r>
              <a:rPr lang="ru-RU" dirty="0" smtClean="0"/>
              <a:t> </a:t>
            </a:r>
            <a:r>
              <a:rPr lang="ru-RU" dirty="0" err="1" smtClean="0"/>
              <a:t>қажет</a:t>
            </a:r>
            <a:r>
              <a:rPr lang="ru-RU" dirty="0" smtClean="0"/>
              <a:t> </a:t>
            </a:r>
            <a:r>
              <a:rPr lang="ru-RU" dirty="0" err="1" smtClean="0"/>
              <a:t>етілмейді</a:t>
            </a:r>
            <a:r>
              <a:rPr lang="ru-RU" dirty="0" smtClean="0"/>
              <a:t>, </a:t>
            </a:r>
            <a:r>
              <a:rPr lang="ru-RU" dirty="0" err="1" smtClean="0"/>
              <a:t>егер</a:t>
            </a:r>
            <a:r>
              <a:rPr lang="ru-RU" dirty="0" smtClean="0"/>
              <a:t>: </a:t>
            </a:r>
            <a:r>
              <a:rPr lang="kk-KZ" dirty="0" smtClean="0"/>
              <a:t> </a:t>
            </a:r>
            <a:endParaRPr lang="en-US" dirty="0" smtClean="0"/>
          </a:p>
          <a:p>
            <a:r>
              <a:rPr lang="ru-RU" dirty="0" err="1"/>
              <a:t>е</a:t>
            </a:r>
            <a:r>
              <a:rPr lang="ru-RU" dirty="0" err="1" smtClean="0"/>
              <a:t>гер</a:t>
            </a:r>
            <a:r>
              <a:rPr lang="ru-RU" dirty="0" smtClean="0"/>
              <a:t>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тұлға</a:t>
            </a:r>
            <a:r>
              <a:rPr lang="ru-RU" dirty="0" smtClean="0"/>
              <a:t> </a:t>
            </a:r>
            <a:r>
              <a:rPr lang="ru-RU" b="1" dirty="0" err="1" smtClean="0"/>
              <a:t>көпшілікке</a:t>
            </a:r>
            <a:r>
              <a:rPr lang="ru-RU" b="1" dirty="0" smtClean="0"/>
              <a:t> </a:t>
            </a:r>
            <a:r>
              <a:rPr lang="ru-RU" b="1" dirty="0" err="1" smtClean="0"/>
              <a:t>арналған</a:t>
            </a:r>
            <a:r>
              <a:rPr lang="ru-RU" b="1" dirty="0" smtClean="0"/>
              <a:t>, </a:t>
            </a:r>
            <a:r>
              <a:rPr lang="ru-RU" b="1" dirty="0" err="1" smtClean="0"/>
              <a:t>бұқаралық</a:t>
            </a:r>
            <a:r>
              <a:rPr lang="ru-RU" b="1" dirty="0" smtClean="0"/>
              <a:t> </a:t>
            </a:r>
            <a:r>
              <a:rPr lang="ru-RU" b="1" dirty="0" err="1" smtClean="0"/>
              <a:t>іс-шараларда</a:t>
            </a:r>
            <a:r>
              <a:rPr lang="ru-RU" b="1" dirty="0" smtClean="0"/>
              <a:t> </a:t>
            </a:r>
            <a:r>
              <a:rPr lang="ru-RU" b="1" dirty="0" err="1" smtClean="0"/>
              <a:t>болса</a:t>
            </a:r>
            <a:r>
              <a:rPr lang="ru-RU" b="1" dirty="0" smtClean="0"/>
              <a:t> </a:t>
            </a:r>
            <a:r>
              <a:rPr lang="ru-RU" b="1" dirty="0" err="1" smtClean="0"/>
              <a:t>немесе</a:t>
            </a:r>
            <a:r>
              <a:rPr lang="ru-RU" b="1" dirty="0" smtClean="0"/>
              <a:t> </a:t>
            </a:r>
            <a:r>
              <a:rPr lang="ru-RU" b="1" dirty="0" err="1" smtClean="0"/>
              <a:t>қатысса</a:t>
            </a:r>
            <a:r>
              <a:rPr lang="ru-RU" b="1" dirty="0" smtClean="0"/>
              <a:t>;  </a:t>
            </a:r>
            <a:r>
              <a:rPr lang="kk-KZ" b="1" dirty="0" smtClean="0"/>
              <a:t> </a:t>
            </a:r>
            <a:endParaRPr lang="en-US" b="1" dirty="0" smtClean="0"/>
          </a:p>
          <a:p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таратылған</a:t>
            </a:r>
            <a:r>
              <a:rPr lang="ru-RU" dirty="0" smtClean="0"/>
              <a:t> </a:t>
            </a:r>
            <a:r>
              <a:rPr lang="ru-RU" dirty="0" err="1" smtClean="0"/>
              <a:t>ақпаратта</a:t>
            </a:r>
            <a:r>
              <a:rPr lang="ru-RU" dirty="0" smtClean="0"/>
              <a:t> </a:t>
            </a:r>
            <a:r>
              <a:rPr lang="ru-RU" b="1" dirty="0" err="1" smtClean="0"/>
              <a:t>бейнеленген</a:t>
            </a:r>
            <a:r>
              <a:rPr lang="ru-RU" b="1" dirty="0" smtClean="0"/>
              <a:t> </a:t>
            </a:r>
            <a:r>
              <a:rPr lang="ru-RU" b="1" dirty="0" err="1" smtClean="0"/>
              <a:t>тұлғаның</a:t>
            </a:r>
            <a:r>
              <a:rPr lang="ru-RU" b="1" dirty="0" smtClean="0"/>
              <a:t> </a:t>
            </a:r>
            <a:r>
              <a:rPr lang="ru-RU" b="1" dirty="0" err="1" smtClean="0"/>
              <a:t>қызметіне</a:t>
            </a:r>
            <a:r>
              <a:rPr lang="ru-RU" b="1" dirty="0" smtClean="0"/>
              <a:t> </a:t>
            </a:r>
            <a:r>
              <a:rPr lang="ru-RU" b="1" dirty="0" err="1" smtClean="0"/>
              <a:t>және</a:t>
            </a:r>
            <a:r>
              <a:rPr lang="ru-RU" b="1" dirty="0" smtClean="0"/>
              <a:t> (</a:t>
            </a:r>
            <a:r>
              <a:rPr lang="ru-RU" b="1" dirty="0" err="1" smtClean="0"/>
              <a:t>немесе</a:t>
            </a:r>
            <a:r>
              <a:rPr lang="ru-RU" b="1" dirty="0" smtClean="0"/>
              <a:t>) </a:t>
            </a:r>
            <a:r>
              <a:rPr lang="ru-RU" b="1" dirty="0" err="1" smtClean="0"/>
              <a:t>ол</a:t>
            </a:r>
            <a:r>
              <a:rPr lang="ru-RU" b="1" dirty="0" smtClean="0"/>
              <a:t> </a:t>
            </a:r>
            <a:r>
              <a:rPr lang="ru-RU" b="1" dirty="0" err="1" smtClean="0"/>
              <a:t>тұлғаның</a:t>
            </a:r>
            <a:r>
              <a:rPr lang="ru-RU" b="1" dirty="0" smtClean="0"/>
              <a:t> </a:t>
            </a:r>
            <a:r>
              <a:rPr lang="ru-RU" b="1" dirty="0" err="1" smtClean="0"/>
              <a:t>көпшілікпен</a:t>
            </a:r>
            <a:r>
              <a:rPr lang="ru-RU" b="1" dirty="0" smtClean="0"/>
              <a:t> </a:t>
            </a:r>
            <a:r>
              <a:rPr lang="ru-RU" b="1" dirty="0" err="1" smtClean="0"/>
              <a:t>жұмысына</a:t>
            </a:r>
            <a:r>
              <a:rPr lang="ru-RU" b="1" dirty="0" smtClean="0"/>
              <a:t> </a:t>
            </a:r>
            <a:r>
              <a:rPr lang="ru-RU" b="1" dirty="0" err="1" smtClean="0"/>
              <a:t>қатысты</a:t>
            </a:r>
            <a:r>
              <a:rPr lang="ru-RU" b="1" dirty="0" smtClean="0"/>
              <a:t> </a:t>
            </a:r>
            <a:r>
              <a:rPr lang="ru-RU" b="1" dirty="0" err="1" smtClean="0"/>
              <a:t>мәліметтер</a:t>
            </a:r>
            <a:r>
              <a:rPr lang="ru-RU" b="1" dirty="0" smtClean="0"/>
              <a:t> </a:t>
            </a:r>
            <a:r>
              <a:rPr lang="ru-RU" b="1" dirty="0" err="1" smtClean="0"/>
              <a:t>болса</a:t>
            </a:r>
            <a:r>
              <a:rPr lang="ru-RU" b="1" dirty="0" smtClean="0"/>
              <a:t>; </a:t>
            </a:r>
            <a:r>
              <a:rPr lang="kk-KZ" dirty="0" smtClean="0"/>
              <a:t> </a:t>
            </a:r>
            <a:endParaRPr lang="en-US" dirty="0" smtClean="0"/>
          </a:p>
          <a:p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ондай</a:t>
            </a:r>
            <a:r>
              <a:rPr lang="ru-RU" dirty="0" smtClean="0"/>
              <a:t> </a:t>
            </a:r>
            <a:r>
              <a:rPr lang="ru-RU" dirty="0" err="1" smtClean="0"/>
              <a:t>ақпаратты</a:t>
            </a:r>
            <a:r>
              <a:rPr lang="ru-RU" dirty="0" smtClean="0"/>
              <a:t> </a:t>
            </a:r>
            <a:r>
              <a:rPr lang="ru-RU" b="1" dirty="0" err="1" smtClean="0"/>
              <a:t>қолжетімділігіне</a:t>
            </a:r>
            <a:r>
              <a:rPr lang="ru-RU" b="1" dirty="0" smtClean="0"/>
              <a:t> </a:t>
            </a:r>
            <a:r>
              <a:rPr lang="ru-RU" b="1" dirty="0" err="1" smtClean="0"/>
              <a:t>шектеу</a:t>
            </a:r>
            <a:r>
              <a:rPr lang="ru-RU" b="1" dirty="0" smtClean="0"/>
              <a:t> </a:t>
            </a:r>
            <a:r>
              <a:rPr lang="ru-RU" b="1" dirty="0" err="1" smtClean="0"/>
              <a:t>қойылмаған</a:t>
            </a:r>
            <a:r>
              <a:rPr lang="ru-RU" b="1" dirty="0" smtClean="0"/>
              <a:t> </a:t>
            </a:r>
            <a:r>
              <a:rPr lang="ru-RU" b="1" dirty="0" err="1" smtClean="0"/>
              <a:t>дереккөздерге</a:t>
            </a:r>
            <a:r>
              <a:rPr lang="ru-RU" b="1" dirty="0" smtClean="0"/>
              <a:t> </a:t>
            </a:r>
            <a:r>
              <a:rPr lang="ru-RU" b="1" dirty="0" err="1" smtClean="0"/>
              <a:t>тұлғаның</a:t>
            </a:r>
            <a:r>
              <a:rPr lang="ru-RU" b="1" dirty="0" smtClean="0"/>
              <a:t> </a:t>
            </a:r>
            <a:r>
              <a:rPr lang="ru-RU" b="1" dirty="0" err="1" smtClean="0"/>
              <a:t>өзі</a:t>
            </a:r>
            <a:r>
              <a:rPr lang="ru-RU" b="1" dirty="0" smtClean="0"/>
              <a:t>, </a:t>
            </a:r>
            <a:r>
              <a:rPr lang="ru-RU" b="1" dirty="0" err="1" smtClean="0"/>
              <a:t>оның</a:t>
            </a:r>
            <a:r>
              <a:rPr lang="ru-RU" b="1" dirty="0" smtClean="0"/>
              <a:t> </a:t>
            </a:r>
            <a:r>
              <a:rPr lang="ru-RU" b="1" dirty="0" err="1" smtClean="0"/>
              <a:t>заңды</a:t>
            </a:r>
            <a:r>
              <a:rPr lang="ru-RU" b="1" dirty="0" smtClean="0"/>
              <a:t> </a:t>
            </a:r>
            <a:r>
              <a:rPr lang="ru-RU" b="1" dirty="0" err="1" smtClean="0"/>
              <a:t>өкілі</a:t>
            </a:r>
            <a:r>
              <a:rPr lang="ru-RU" b="1" dirty="0" smtClean="0"/>
              <a:t> </a:t>
            </a:r>
            <a:r>
              <a:rPr lang="ru-RU" b="1" dirty="0" err="1" smtClean="0"/>
              <a:t>немесе</a:t>
            </a:r>
            <a:r>
              <a:rPr lang="ru-RU" b="1" dirty="0" smtClean="0"/>
              <a:t> </a:t>
            </a:r>
            <a:r>
              <a:rPr lang="ru-RU" b="1" dirty="0" err="1" smtClean="0"/>
              <a:t>уәкілетті</a:t>
            </a:r>
            <a:r>
              <a:rPr lang="ru-RU" b="1" dirty="0" smtClean="0"/>
              <a:t> </a:t>
            </a:r>
            <a:r>
              <a:rPr lang="ru-RU" b="1" dirty="0" err="1" smtClean="0"/>
              <a:t>тұлғасы</a:t>
            </a:r>
            <a:r>
              <a:rPr lang="ru-RU" b="1" dirty="0" smtClean="0"/>
              <a:t> </a:t>
            </a:r>
            <a:r>
              <a:rPr lang="ru-RU" b="1" dirty="0" err="1" smtClean="0"/>
              <a:t>жарияласа</a:t>
            </a:r>
            <a:r>
              <a:rPr lang="kk-KZ" b="1" dirty="0" smtClean="0"/>
              <a:t>;</a:t>
            </a:r>
            <a:endParaRPr lang="en-US" b="1" dirty="0" smtClean="0"/>
          </a:p>
          <a:p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бейнеленген</a:t>
            </a:r>
            <a:r>
              <a:rPr lang="ru-RU" dirty="0" smtClean="0"/>
              <a:t> </a:t>
            </a:r>
            <a:r>
              <a:rPr lang="ru-RU" dirty="0" err="1" smtClean="0"/>
              <a:t>тұлғаны</a:t>
            </a:r>
            <a:r>
              <a:rPr lang="ru-RU" dirty="0" smtClean="0"/>
              <a:t> </a:t>
            </a:r>
            <a:r>
              <a:rPr lang="ru-RU" dirty="0" err="1" smtClean="0"/>
              <a:t>пайдалану</a:t>
            </a:r>
            <a:r>
              <a:rPr lang="ru-RU" dirty="0" smtClean="0"/>
              <a:t> </a:t>
            </a:r>
            <a:r>
              <a:rPr lang="ru-RU" b="1" dirty="0" err="1" smtClean="0"/>
              <a:t>конституциялық</a:t>
            </a:r>
            <a:r>
              <a:rPr lang="ru-RU" b="1" dirty="0" smtClean="0"/>
              <a:t> </a:t>
            </a:r>
            <a:r>
              <a:rPr lang="ru-RU" b="1" dirty="0" err="1" smtClean="0"/>
              <a:t>құрылысты</a:t>
            </a:r>
            <a:r>
              <a:rPr lang="ru-RU" b="1" dirty="0" smtClean="0"/>
              <a:t>, </a:t>
            </a:r>
            <a:r>
              <a:rPr lang="ru-RU" b="1" dirty="0" err="1" smtClean="0"/>
              <a:t>қоғамдық</a:t>
            </a:r>
            <a:r>
              <a:rPr lang="ru-RU" b="1" dirty="0" smtClean="0"/>
              <a:t> </a:t>
            </a:r>
            <a:r>
              <a:rPr lang="ru-RU" b="1" dirty="0" err="1" smtClean="0"/>
              <a:t>тәртіпті</a:t>
            </a:r>
            <a:r>
              <a:rPr lang="ru-RU" b="1" dirty="0" smtClean="0"/>
              <a:t>, </a:t>
            </a:r>
            <a:r>
              <a:rPr lang="ru-RU" b="1" dirty="0" err="1" smtClean="0"/>
              <a:t>адам</a:t>
            </a:r>
            <a:r>
              <a:rPr lang="ru-RU" b="1" dirty="0" smtClean="0"/>
              <a:t> </a:t>
            </a:r>
            <a:r>
              <a:rPr lang="ru-RU" b="1" dirty="0" err="1" smtClean="0"/>
              <a:t>құқығы</a:t>
            </a:r>
            <a:r>
              <a:rPr lang="ru-RU" b="1" dirty="0" smtClean="0"/>
              <a:t> мен </a:t>
            </a:r>
            <a:r>
              <a:rPr lang="ru-RU" b="1" dirty="0" err="1" smtClean="0"/>
              <a:t>еркіндігін</a:t>
            </a:r>
            <a:r>
              <a:rPr lang="ru-RU" b="1" dirty="0" smtClean="0"/>
              <a:t>, </a:t>
            </a:r>
            <a:r>
              <a:rPr lang="ru-RU" b="1" dirty="0" err="1" smtClean="0"/>
              <a:t>халық</a:t>
            </a:r>
            <a:r>
              <a:rPr lang="ru-RU" b="1" dirty="0" smtClean="0"/>
              <a:t> </a:t>
            </a:r>
            <a:r>
              <a:rPr lang="ru-RU" b="1" dirty="0" err="1" smtClean="0"/>
              <a:t>денсаулығы</a:t>
            </a:r>
            <a:r>
              <a:rPr lang="ru-RU" b="1" dirty="0" smtClean="0"/>
              <a:t> мен </a:t>
            </a:r>
            <a:r>
              <a:rPr lang="ru-RU" b="1" dirty="0" err="1" smtClean="0"/>
              <a:t>мәдениетін</a:t>
            </a:r>
            <a:r>
              <a:rPr lang="ru-RU" b="1" dirty="0" smtClean="0"/>
              <a:t> </a:t>
            </a:r>
            <a:r>
              <a:rPr lang="ru-RU" b="1" dirty="0" err="1" smtClean="0"/>
              <a:t>қорғау</a:t>
            </a:r>
            <a:r>
              <a:rPr lang="ru-RU" b="1" dirty="0" smtClean="0"/>
              <a:t> </a:t>
            </a:r>
            <a:r>
              <a:rPr lang="ru-RU" b="1" dirty="0" err="1" smtClean="0"/>
              <a:t>мақсатында</a:t>
            </a:r>
            <a:r>
              <a:rPr lang="ru-RU" b="1" dirty="0" smtClean="0"/>
              <a:t> </a:t>
            </a:r>
            <a:r>
              <a:rPr lang="ru-RU" b="1" dirty="0" err="1" smtClean="0"/>
              <a:t>жүзеге</a:t>
            </a:r>
            <a:r>
              <a:rPr lang="ru-RU" b="1" dirty="0" smtClean="0"/>
              <a:t> </a:t>
            </a:r>
            <a:r>
              <a:rPr lang="ru-RU" b="1" dirty="0" err="1" smtClean="0"/>
              <a:t>асырылса</a:t>
            </a:r>
            <a:r>
              <a:rPr lang="ru-RU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535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490" y="281175"/>
            <a:ext cx="7940660" cy="3946094"/>
          </a:xfrm>
        </p:spPr>
        <p:txBody>
          <a:bodyPr anchor="b"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#</a:t>
            </a:r>
            <a:r>
              <a:rPr lang="ru-RU" sz="7200" b="1" dirty="0" smtClean="0">
                <a:solidFill>
                  <a:schemeClr val="bg1"/>
                </a:solidFill>
              </a:rPr>
              <a:t>3</a:t>
            </a:r>
            <a:r>
              <a:rPr lang="ru-RU" sz="7200" b="1" dirty="0">
                <a:solidFill>
                  <a:schemeClr val="bg1"/>
                </a:solidFill>
              </a:rPr>
              <a:t>.</a:t>
            </a:r>
            <a:r>
              <a:rPr lang="ru-RU" sz="4000" b="1" dirty="0" smtClean="0"/>
              <a:t> </a:t>
            </a:r>
          </a:p>
          <a:p>
            <a:r>
              <a:rPr lang="ru-RU" sz="4000" b="1" dirty="0" smtClean="0"/>
              <a:t>ЖАУАПТАР МЕН </a:t>
            </a:r>
          </a:p>
          <a:p>
            <a:r>
              <a:rPr lang="ru-RU" sz="4000" b="1" dirty="0" smtClean="0"/>
              <a:t>ТЕРІСКЕ ШЫҒАРУЛАРДЫ ЖАРИЯЛАУ ТУРАЛЫ </a:t>
            </a:r>
          </a:p>
          <a:p>
            <a:r>
              <a:rPr lang="ru-RU" sz="4000" b="1" dirty="0" smtClean="0"/>
              <a:t>ТАЛАПТАР  </a:t>
            </a:r>
          </a:p>
          <a:p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val="2396959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ҚАЛАЙ БОЛҒАН ЕДІ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024954"/>
            <a:ext cx="6566315" cy="4123035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Жауап</a:t>
            </a:r>
            <a:r>
              <a:rPr lang="ru-RU" dirty="0" smtClean="0"/>
              <a:t> </a:t>
            </a:r>
            <a:r>
              <a:rPr lang="ru-RU" dirty="0" err="1" smtClean="0"/>
              <a:t>алу</a:t>
            </a:r>
            <a:r>
              <a:rPr lang="ru-RU" dirty="0" smtClean="0"/>
              <a:t> </a:t>
            </a:r>
            <a:r>
              <a:rPr lang="ru-RU" dirty="0" err="1" smtClean="0"/>
              <a:t>құқығын</a:t>
            </a:r>
            <a:r>
              <a:rPr lang="ru-RU" dirty="0" smtClean="0"/>
              <a:t> </a:t>
            </a:r>
            <a:r>
              <a:rPr lang="ru-RU" dirty="0" err="1" smtClean="0"/>
              <a:t>мүлдем</a:t>
            </a:r>
            <a:r>
              <a:rPr lang="ru-RU" dirty="0" smtClean="0"/>
              <a:t> </a:t>
            </a:r>
            <a:r>
              <a:rPr lang="ru-RU" dirty="0" err="1" smtClean="0"/>
              <a:t>елемеу</a:t>
            </a:r>
            <a:r>
              <a:rPr lang="ru-RU" dirty="0" smtClean="0"/>
              <a:t> (</a:t>
            </a:r>
            <a:r>
              <a:rPr lang="ru-RU" dirty="0" err="1" smtClean="0"/>
              <a:t>салдарынан</a:t>
            </a:r>
            <a:r>
              <a:rPr lang="ru-RU" dirty="0" smtClean="0"/>
              <a:t> – БАҚ </a:t>
            </a:r>
            <a:r>
              <a:rPr lang="ru-RU" dirty="0" err="1" smtClean="0"/>
              <a:t>редакциясына</a:t>
            </a:r>
            <a:r>
              <a:rPr lang="ru-RU" dirty="0" smtClean="0"/>
              <a:t> </a:t>
            </a:r>
            <a:r>
              <a:rPr lang="ru-RU" dirty="0" err="1" smtClean="0"/>
              <a:t>теріске</a:t>
            </a:r>
            <a:r>
              <a:rPr lang="ru-RU" dirty="0" smtClean="0"/>
              <a:t> </a:t>
            </a:r>
            <a:r>
              <a:rPr lang="ru-RU" dirty="0" err="1" smtClean="0"/>
              <a:t>шығаруды</a:t>
            </a:r>
            <a:r>
              <a:rPr lang="ru-RU" dirty="0" smtClean="0"/>
              <a:t> </a:t>
            </a:r>
            <a:r>
              <a:rPr lang="ru-RU" dirty="0" err="1" smtClean="0"/>
              <a:t>жариялау</a:t>
            </a:r>
            <a:r>
              <a:rPr lang="ru-RU" dirty="0" smtClean="0"/>
              <a:t> </a:t>
            </a:r>
            <a:r>
              <a:rPr lang="ru-RU" dirty="0" err="1" smtClean="0"/>
              <a:t>талаптарының</a:t>
            </a:r>
            <a:r>
              <a:rPr lang="ru-RU" dirty="0" smtClean="0"/>
              <a:t> </a:t>
            </a:r>
            <a:r>
              <a:rPr lang="ru-RU" dirty="0" err="1" smtClean="0"/>
              <a:t>легі</a:t>
            </a:r>
            <a:r>
              <a:rPr lang="ru-RU" dirty="0" smtClean="0"/>
              <a:t>)</a:t>
            </a:r>
          </a:p>
          <a:p>
            <a:r>
              <a:rPr lang="ru-RU" dirty="0" smtClean="0"/>
              <a:t>БАҚ </a:t>
            </a:r>
            <a:r>
              <a:rPr lang="ru-RU" dirty="0" err="1" smtClean="0"/>
              <a:t>редакциясының</a:t>
            </a:r>
            <a:r>
              <a:rPr lang="ru-RU" dirty="0" smtClean="0"/>
              <a:t> </a:t>
            </a:r>
            <a:r>
              <a:rPr lang="ru-RU" dirty="0" err="1" smtClean="0"/>
              <a:t>теріске</a:t>
            </a:r>
            <a:r>
              <a:rPr lang="ru-RU" dirty="0" smtClean="0"/>
              <a:t> </a:t>
            </a:r>
            <a:r>
              <a:rPr lang="ru-RU" dirty="0" err="1" smtClean="0"/>
              <a:t>шығару</a:t>
            </a:r>
            <a:r>
              <a:rPr lang="ru-RU" dirty="0" smtClean="0"/>
              <a:t> </a:t>
            </a:r>
            <a:r>
              <a:rPr lang="ru-RU" dirty="0" err="1" smtClean="0"/>
              <a:t>талаптарын</a:t>
            </a:r>
            <a:r>
              <a:rPr lang="ru-RU" dirty="0" smtClean="0"/>
              <a:t> </a:t>
            </a:r>
            <a:r>
              <a:rPr lang="ru-RU" dirty="0" err="1" smtClean="0"/>
              <a:t>қарау</a:t>
            </a:r>
            <a:r>
              <a:rPr lang="ru-RU" dirty="0" smtClean="0"/>
              <a:t> </a:t>
            </a:r>
            <a:r>
              <a:rPr lang="ru-RU" dirty="0" err="1" smtClean="0"/>
              <a:t>мерзімі</a:t>
            </a:r>
            <a:r>
              <a:rPr lang="ru-RU" dirty="0" smtClean="0"/>
              <a:t> – </a:t>
            </a:r>
            <a:r>
              <a:rPr lang="ru-RU" dirty="0" err="1" smtClean="0"/>
              <a:t>бір</a:t>
            </a:r>
            <a:r>
              <a:rPr lang="ru-RU" dirty="0" smtClean="0"/>
              <a:t> ай (</a:t>
            </a:r>
            <a:r>
              <a:rPr lang="ru-RU" dirty="0" err="1" smtClean="0"/>
              <a:t>сотқа</a:t>
            </a:r>
            <a:r>
              <a:rPr lang="ru-RU" dirty="0" smtClean="0"/>
              <a:t> </a:t>
            </a:r>
            <a:r>
              <a:rPr lang="ru-RU" dirty="0" err="1" smtClean="0"/>
              <a:t>дейінгі</a:t>
            </a:r>
            <a:r>
              <a:rPr lang="ru-RU" dirty="0" smtClean="0"/>
              <a:t> </a:t>
            </a:r>
            <a:r>
              <a:rPr lang="ru-RU" dirty="0" err="1" smtClean="0"/>
              <a:t>міндетті</a:t>
            </a:r>
            <a:r>
              <a:rPr lang="ru-RU" dirty="0" smtClean="0"/>
              <a:t> </a:t>
            </a:r>
            <a:r>
              <a:rPr lang="ru-RU" dirty="0" err="1" smtClean="0"/>
              <a:t>тәртіп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Нұқсан</a:t>
            </a:r>
            <a:r>
              <a:rPr lang="ru-RU" dirty="0" smtClean="0"/>
              <a:t> </a:t>
            </a:r>
            <a:r>
              <a:rPr lang="ru-RU" dirty="0" err="1" smtClean="0"/>
              <a:t>келтіретін</a:t>
            </a:r>
            <a:r>
              <a:rPr lang="ru-RU" dirty="0" smtClean="0"/>
              <a:t> </a:t>
            </a:r>
            <a:r>
              <a:rPr lang="ru-RU" dirty="0" err="1"/>
              <a:t>мәліметті</a:t>
            </a:r>
            <a:r>
              <a:rPr lang="ru-RU" dirty="0"/>
              <a:t> </a:t>
            </a:r>
            <a:r>
              <a:rPr lang="ru-RU" dirty="0" err="1"/>
              <a:t>таратудан</a:t>
            </a:r>
            <a:r>
              <a:rPr lang="ru-RU" dirty="0"/>
              <a:t> </a:t>
            </a:r>
            <a:r>
              <a:rPr lang="ru-RU" dirty="0" err="1"/>
              <a:t>келген</a:t>
            </a:r>
            <a:r>
              <a:rPr lang="ru-RU" dirty="0"/>
              <a:t> </a:t>
            </a:r>
            <a:r>
              <a:rPr lang="ru-RU" dirty="0" err="1"/>
              <a:t>моральдық</a:t>
            </a:r>
            <a:r>
              <a:rPr lang="ru-RU" dirty="0"/>
              <a:t> </a:t>
            </a:r>
            <a:r>
              <a:rPr lang="ru-RU" dirty="0" err="1"/>
              <a:t>шығынды</a:t>
            </a:r>
            <a:r>
              <a:rPr lang="ru-RU" dirty="0"/>
              <a:t> (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тұлға</a:t>
            </a:r>
            <a:r>
              <a:rPr lang="ru-RU" dirty="0"/>
              <a:t>)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шығынды</a:t>
            </a:r>
            <a:r>
              <a:rPr lang="ru-RU" dirty="0"/>
              <a:t> (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тұлға</a:t>
            </a:r>
            <a:r>
              <a:rPr lang="ru-RU" dirty="0"/>
              <a:t>) </a:t>
            </a:r>
            <a:r>
              <a:rPr lang="ru-RU" dirty="0" err="1"/>
              <a:t>қайтару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 smtClean="0"/>
              <a:t>талап</a:t>
            </a:r>
            <a:r>
              <a:rPr lang="ru-RU" dirty="0" smtClean="0"/>
              <a:t> </a:t>
            </a:r>
            <a:r>
              <a:rPr lang="ru-RU" dirty="0" err="1" smtClean="0"/>
              <a:t>қоя</a:t>
            </a:r>
            <a:r>
              <a:rPr lang="ru-RU" dirty="0" smtClean="0"/>
              <a:t> </a:t>
            </a:r>
            <a:r>
              <a:rPr lang="ru-RU" dirty="0" err="1" smtClean="0"/>
              <a:t>отырып</a:t>
            </a:r>
            <a:r>
              <a:rPr lang="ru-RU" dirty="0" smtClean="0"/>
              <a:t>,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мәліметті</a:t>
            </a:r>
            <a:r>
              <a:rPr lang="ru-RU" dirty="0" smtClean="0"/>
              <a:t> </a:t>
            </a:r>
            <a:r>
              <a:rPr lang="ru-RU" dirty="0" err="1" smtClean="0"/>
              <a:t>теріске</a:t>
            </a:r>
            <a:r>
              <a:rPr lang="ru-RU" dirty="0" smtClean="0"/>
              <a:t> </a:t>
            </a:r>
            <a:r>
              <a:rPr lang="ru-RU" dirty="0" err="1" smtClean="0"/>
              <a:t>шығару</a:t>
            </a:r>
            <a:r>
              <a:rPr lang="ru-RU" dirty="0" smtClean="0"/>
              <a:t> </a:t>
            </a:r>
            <a:r>
              <a:rPr lang="ru-RU" dirty="0" err="1" smtClean="0"/>
              <a:t>талабын</a:t>
            </a:r>
            <a:r>
              <a:rPr lang="ru-RU" dirty="0" smtClean="0"/>
              <a:t> </a:t>
            </a:r>
            <a:r>
              <a:rPr lang="ru-RU" dirty="0" err="1" smtClean="0"/>
              <a:t>сотта</a:t>
            </a:r>
            <a:r>
              <a:rPr lang="ru-RU" dirty="0" smtClean="0"/>
              <a:t> </a:t>
            </a:r>
            <a:r>
              <a:rPr lang="ru-RU" dirty="0" err="1" smtClean="0"/>
              <a:t>қарау</a:t>
            </a:r>
            <a:r>
              <a:rPr lang="ru-RU" dirty="0" smtClean="0"/>
              <a:t> </a:t>
            </a:r>
            <a:r>
              <a:rPr lang="ru-RU" dirty="0" err="1" smtClean="0"/>
              <a:t>құқығы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2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ҚАНДАЙ БОЛДЫ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891995"/>
            <a:ext cx="6566315" cy="4123035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Тұлғаның</a:t>
            </a:r>
            <a:r>
              <a:rPr lang="ru-RU" dirty="0" smtClean="0"/>
              <a:t> (1) </a:t>
            </a:r>
            <a:r>
              <a:rPr lang="ru-RU" b="1" dirty="0" err="1" smtClean="0"/>
              <a:t>жауабын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(2) </a:t>
            </a:r>
            <a:r>
              <a:rPr lang="ru-RU" b="1" dirty="0" err="1" smtClean="0"/>
              <a:t>теріске</a:t>
            </a:r>
            <a:r>
              <a:rPr lang="ru-RU" b="1" dirty="0" smtClean="0"/>
              <a:t> </a:t>
            </a:r>
            <a:r>
              <a:rPr lang="ru-RU" b="1" dirty="0" err="1" smtClean="0"/>
              <a:t>шығаруын</a:t>
            </a:r>
            <a:r>
              <a:rPr lang="ru-RU" b="1" dirty="0" smtClean="0"/>
              <a:t> </a:t>
            </a:r>
            <a:r>
              <a:rPr lang="ru-RU" dirty="0" err="1" smtClean="0"/>
              <a:t>жариялау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талаптарының</a:t>
            </a:r>
            <a:r>
              <a:rPr lang="ru-RU" dirty="0" smtClean="0"/>
              <a:t> </a:t>
            </a:r>
            <a:r>
              <a:rPr lang="ru-RU" dirty="0" err="1" smtClean="0"/>
              <a:t>негіздері</a:t>
            </a:r>
            <a:r>
              <a:rPr lang="ru-RU" dirty="0" smtClean="0"/>
              <a:t> </a:t>
            </a:r>
            <a:r>
              <a:rPr lang="ru-RU" dirty="0" err="1" smtClean="0"/>
              <a:t>нақты</a:t>
            </a:r>
            <a:r>
              <a:rPr lang="ru-RU" dirty="0" smtClean="0"/>
              <a:t> </a:t>
            </a:r>
            <a:r>
              <a:rPr lang="ru-RU" dirty="0" err="1" smtClean="0"/>
              <a:t>шектелген</a:t>
            </a:r>
            <a:r>
              <a:rPr lang="ru-RU" dirty="0" smtClean="0"/>
              <a:t>: (</a:t>
            </a:r>
            <a:r>
              <a:rPr lang="ru-RU" dirty="0"/>
              <a:t>1) </a:t>
            </a:r>
            <a:r>
              <a:rPr lang="ru-RU" dirty="0" err="1" smtClean="0"/>
              <a:t>оның</a:t>
            </a:r>
            <a:r>
              <a:rPr lang="ru-RU" dirty="0" smtClean="0"/>
              <a:t> </a:t>
            </a:r>
            <a:r>
              <a:rPr lang="ru-RU" b="1" dirty="0" err="1" smtClean="0"/>
              <a:t>құқығы</a:t>
            </a:r>
            <a:r>
              <a:rPr lang="ru-RU" b="1" dirty="0" smtClean="0"/>
              <a:t> мен </a:t>
            </a:r>
            <a:r>
              <a:rPr lang="ru-RU" b="1" dirty="0" err="1" smtClean="0"/>
              <a:t>заңды</a:t>
            </a:r>
            <a:r>
              <a:rPr lang="ru-RU" b="1" dirty="0" smtClean="0"/>
              <a:t> </a:t>
            </a:r>
            <a:r>
              <a:rPr lang="ru-RU" b="1" dirty="0" err="1" smtClean="0"/>
              <a:t>мүдделеріне</a:t>
            </a:r>
            <a:r>
              <a:rPr lang="ru-RU" b="1" dirty="0" smtClean="0"/>
              <a:t> </a:t>
            </a:r>
            <a:r>
              <a:rPr lang="ru-RU" b="1" dirty="0" err="1" smtClean="0"/>
              <a:t>шек</a:t>
            </a:r>
            <a:r>
              <a:rPr lang="ru-RU" b="1" dirty="0" smtClean="0"/>
              <a:t> </a:t>
            </a:r>
            <a:r>
              <a:rPr lang="ru-RU" b="1" dirty="0" err="1" smtClean="0"/>
              <a:t>қойған</a:t>
            </a:r>
            <a:r>
              <a:rPr lang="ru-RU" b="1" dirty="0" smtClean="0"/>
              <a:t> </a:t>
            </a:r>
            <a:r>
              <a:rPr lang="ru-RU" b="1" u="sng" dirty="0" err="1" smtClean="0"/>
              <a:t>мәліметтер</a:t>
            </a:r>
            <a:r>
              <a:rPr lang="ru-RU" b="1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(2) БАҚ-та </a:t>
            </a:r>
            <a:r>
              <a:rPr lang="ru-RU" b="1" dirty="0" err="1" smtClean="0"/>
              <a:t>шындыққа</a:t>
            </a:r>
            <a:r>
              <a:rPr lang="ru-RU" b="1" dirty="0" smtClean="0"/>
              <a:t> </a:t>
            </a:r>
            <a:r>
              <a:rPr lang="ru-RU" b="1" dirty="0" err="1" smtClean="0"/>
              <a:t>сәйкеспейтін</a:t>
            </a:r>
            <a:r>
              <a:rPr lang="ru-RU" b="1" dirty="0" smtClean="0"/>
              <a:t> </a:t>
            </a:r>
            <a:r>
              <a:rPr lang="ru-RU" b="1" dirty="0" err="1" smtClean="0"/>
              <a:t>және</a:t>
            </a:r>
            <a:r>
              <a:rPr lang="ru-RU" b="1" dirty="0" smtClean="0"/>
              <a:t> </a:t>
            </a:r>
            <a:r>
              <a:rPr lang="ru-RU" b="1" dirty="0" err="1" smtClean="0"/>
              <a:t>оның</a:t>
            </a:r>
            <a:r>
              <a:rPr lang="ru-RU" b="1" dirty="0" smtClean="0"/>
              <a:t> ар-</a:t>
            </a:r>
            <a:r>
              <a:rPr lang="ru-RU" b="1" dirty="0" err="1" smtClean="0"/>
              <a:t>намысы</a:t>
            </a:r>
            <a:r>
              <a:rPr lang="ru-RU" b="1" dirty="0" smtClean="0"/>
              <a:t> мен </a:t>
            </a:r>
            <a:r>
              <a:rPr lang="ru-RU" b="1" dirty="0" err="1" smtClean="0"/>
              <a:t>іскерлік</a:t>
            </a:r>
            <a:r>
              <a:rPr lang="ru-RU" b="1" dirty="0" smtClean="0"/>
              <a:t> </a:t>
            </a:r>
            <a:r>
              <a:rPr lang="ru-RU" b="1" dirty="0" err="1" smtClean="0"/>
              <a:t>абыройына</a:t>
            </a:r>
            <a:r>
              <a:rPr lang="ru-RU" b="1" dirty="0" smtClean="0"/>
              <a:t> </a:t>
            </a:r>
            <a:r>
              <a:rPr lang="ru-RU" b="1" dirty="0" err="1" smtClean="0"/>
              <a:t>нұқсан</a:t>
            </a:r>
            <a:r>
              <a:rPr lang="ru-RU" b="1" dirty="0" smtClean="0"/>
              <a:t> </a:t>
            </a:r>
            <a:r>
              <a:rPr lang="ru-RU" b="1" dirty="0" err="1" smtClean="0"/>
              <a:t>келтіретін</a:t>
            </a:r>
            <a:r>
              <a:rPr lang="ru-RU" b="1" dirty="0" smtClean="0"/>
              <a:t> </a:t>
            </a:r>
            <a:r>
              <a:rPr lang="ru-RU" b="1" u="sng" dirty="0" err="1" smtClean="0"/>
              <a:t>мәліметтердің</a:t>
            </a:r>
            <a:r>
              <a:rPr lang="ru-RU" b="1" dirty="0" smtClean="0"/>
              <a:t> </a:t>
            </a:r>
            <a:r>
              <a:rPr lang="ru-RU" dirty="0" err="1" smtClean="0"/>
              <a:t>таратылуы</a:t>
            </a:r>
            <a:r>
              <a:rPr lang="ru-RU" dirty="0" smtClean="0"/>
              <a:t> </a:t>
            </a:r>
            <a:endParaRPr lang="ru-RU" b="1" dirty="0" smtClean="0"/>
          </a:p>
          <a:p>
            <a:r>
              <a:rPr lang="ru-RU" dirty="0" err="1" smtClean="0"/>
              <a:t>Жауапты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теріске</a:t>
            </a:r>
            <a:r>
              <a:rPr lang="ru-RU" dirty="0" smtClean="0"/>
              <a:t> </a:t>
            </a:r>
            <a:r>
              <a:rPr lang="ru-RU" dirty="0" err="1" smtClean="0"/>
              <a:t>шығаруды</a:t>
            </a:r>
            <a:r>
              <a:rPr lang="ru-RU" dirty="0" smtClean="0"/>
              <a:t> </a:t>
            </a:r>
            <a:r>
              <a:rPr lang="ru-RU" dirty="0" err="1" smtClean="0"/>
              <a:t>жариялау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талабын</a:t>
            </a:r>
            <a:r>
              <a:rPr lang="ru-RU" dirty="0" smtClean="0"/>
              <a:t> </a:t>
            </a:r>
            <a:r>
              <a:rPr lang="ru-RU" dirty="0" err="1" smtClean="0"/>
              <a:t>қанағаттандырудан</a:t>
            </a:r>
            <a:r>
              <a:rPr lang="ru-RU" dirty="0" smtClean="0"/>
              <a:t> бас </a:t>
            </a:r>
            <a:r>
              <a:rPr lang="ru-RU" dirty="0" err="1" smtClean="0"/>
              <a:t>тарту</a:t>
            </a:r>
            <a:r>
              <a:rPr lang="ru-RU" dirty="0" smtClean="0"/>
              <a:t> </a:t>
            </a:r>
            <a:r>
              <a:rPr lang="ru-RU" dirty="0" err="1" smtClean="0"/>
              <a:t>негіздері</a:t>
            </a:r>
            <a:r>
              <a:rPr lang="ru-RU" dirty="0" smtClean="0"/>
              <a:t> </a:t>
            </a:r>
            <a:r>
              <a:rPr lang="ru-RU" dirty="0" err="1" smtClean="0"/>
              <a:t>көрсетілген</a:t>
            </a:r>
            <a:r>
              <a:rPr lang="ru-RU" dirty="0" smtClean="0"/>
              <a:t>  </a:t>
            </a:r>
          </a:p>
          <a:p>
            <a:r>
              <a:rPr lang="ru-RU" dirty="0" err="1"/>
              <a:t>Ж</a:t>
            </a:r>
            <a:r>
              <a:rPr lang="ru-RU" dirty="0" err="1" smtClean="0"/>
              <a:t>ауапты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теріске</a:t>
            </a:r>
            <a:r>
              <a:rPr lang="ru-RU" dirty="0" smtClean="0"/>
              <a:t> </a:t>
            </a:r>
            <a:r>
              <a:rPr lang="ru-RU" dirty="0" err="1" smtClean="0"/>
              <a:t>шығаруды</a:t>
            </a:r>
            <a:r>
              <a:rPr lang="ru-RU" dirty="0" smtClean="0"/>
              <a:t>, </a:t>
            </a:r>
            <a:r>
              <a:rPr lang="ru-RU" dirty="0" err="1" smtClean="0"/>
              <a:t>оның</a:t>
            </a:r>
            <a:r>
              <a:rPr lang="ru-RU" dirty="0" smtClean="0"/>
              <a:t> </a:t>
            </a:r>
            <a:r>
              <a:rPr lang="ru-RU" dirty="0" err="1" smtClean="0"/>
              <a:t>ішінде</a:t>
            </a:r>
            <a:r>
              <a:rPr lang="ru-RU" dirty="0" smtClean="0"/>
              <a:t>, сот </a:t>
            </a:r>
            <a:r>
              <a:rPr lang="ru-RU" dirty="0" err="1"/>
              <a:t>шешімі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жариялау</a:t>
            </a:r>
            <a:r>
              <a:rPr lang="ru-RU" dirty="0"/>
              <a:t> </a:t>
            </a:r>
            <a:r>
              <a:rPr lang="ru-RU" dirty="0" err="1" smtClean="0"/>
              <a:t>тәртібі</a:t>
            </a:r>
            <a:r>
              <a:rPr lang="ru-RU" dirty="0" smtClean="0"/>
              <a:t>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44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МАҢЫЗДЫ!!!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891995"/>
            <a:ext cx="6566315" cy="4123035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Жариялау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талаптарды</a:t>
            </a:r>
            <a:r>
              <a:rPr lang="ru-RU" dirty="0" smtClean="0"/>
              <a:t> </a:t>
            </a:r>
            <a:r>
              <a:rPr lang="ru-RU" dirty="0" err="1" smtClean="0"/>
              <a:t>қараудың</a:t>
            </a:r>
            <a:r>
              <a:rPr lang="ru-RU" dirty="0" smtClean="0"/>
              <a:t> </a:t>
            </a:r>
            <a:r>
              <a:rPr lang="ru-RU" dirty="0" err="1" smtClean="0"/>
              <a:t>сотқа</a:t>
            </a:r>
            <a:r>
              <a:rPr lang="ru-RU" dirty="0" smtClean="0"/>
              <a:t> </a:t>
            </a:r>
            <a:r>
              <a:rPr lang="ru-RU" dirty="0" err="1" smtClean="0"/>
              <a:t>дейінгі</a:t>
            </a:r>
            <a:r>
              <a:rPr lang="ru-RU" dirty="0" smtClean="0"/>
              <a:t> </a:t>
            </a:r>
            <a:r>
              <a:rPr lang="ru-RU" dirty="0" err="1" smtClean="0"/>
              <a:t>рәсімі</a:t>
            </a:r>
            <a:r>
              <a:rPr lang="ru-RU" dirty="0" smtClean="0"/>
              <a:t> </a:t>
            </a:r>
            <a:r>
              <a:rPr lang="ru-RU" dirty="0" err="1" smtClean="0"/>
              <a:t>сақталған</a:t>
            </a:r>
            <a:r>
              <a:rPr lang="ru-RU" dirty="0" smtClean="0"/>
              <a:t>, </a:t>
            </a:r>
            <a:r>
              <a:rPr lang="ru-RU" dirty="0" err="1" smtClean="0"/>
              <a:t>сотқа</a:t>
            </a:r>
            <a:r>
              <a:rPr lang="ru-RU" dirty="0" smtClean="0"/>
              <a:t> </a:t>
            </a:r>
            <a:r>
              <a:rPr lang="ru-RU" dirty="0" err="1" smtClean="0"/>
              <a:t>дейінгі</a:t>
            </a:r>
            <a:r>
              <a:rPr lang="ru-RU" dirty="0" smtClean="0"/>
              <a:t> </a:t>
            </a:r>
            <a:r>
              <a:rPr lang="ru-RU" dirty="0" err="1" smtClean="0"/>
              <a:t>дауды</a:t>
            </a:r>
            <a:r>
              <a:rPr lang="ru-RU" dirty="0" smtClean="0"/>
              <a:t> БАҚ </a:t>
            </a:r>
            <a:r>
              <a:rPr lang="ru-RU" dirty="0" err="1" smtClean="0"/>
              <a:t>редакциясының</a:t>
            </a:r>
            <a:r>
              <a:rPr lang="ru-RU" dirty="0" smtClean="0"/>
              <a:t> </a:t>
            </a:r>
            <a:r>
              <a:rPr lang="ru-RU" dirty="0" err="1" smtClean="0"/>
              <a:t>қарау</a:t>
            </a:r>
            <a:r>
              <a:rPr lang="ru-RU" dirty="0" smtClean="0"/>
              <a:t> </a:t>
            </a:r>
            <a:r>
              <a:rPr lang="ru-RU" dirty="0" err="1" smtClean="0"/>
              <a:t>мерзімі</a:t>
            </a:r>
            <a:r>
              <a:rPr lang="ru-RU" dirty="0" smtClean="0"/>
              <a:t> – </a:t>
            </a:r>
            <a:r>
              <a:rPr lang="ru-RU" dirty="0" err="1" smtClean="0"/>
              <a:t>бір</a:t>
            </a:r>
            <a:r>
              <a:rPr lang="ru-RU" dirty="0" smtClean="0"/>
              <a:t> ай.</a:t>
            </a:r>
          </a:p>
          <a:p>
            <a:r>
              <a:rPr lang="ru-RU" dirty="0" err="1" smtClean="0"/>
              <a:t>Жауаптар</a:t>
            </a:r>
            <a:r>
              <a:rPr lang="ru-RU" dirty="0" smtClean="0"/>
              <a:t> мен </a:t>
            </a:r>
            <a:r>
              <a:rPr lang="ru-RU" dirty="0" err="1" smtClean="0"/>
              <a:t>теріске</a:t>
            </a:r>
            <a:r>
              <a:rPr lang="ru-RU" dirty="0" smtClean="0"/>
              <a:t> </a:t>
            </a:r>
            <a:r>
              <a:rPr lang="ru-RU" dirty="0" err="1" smtClean="0"/>
              <a:t>шығарулар</a:t>
            </a:r>
            <a:r>
              <a:rPr lang="ru-RU" dirty="0" smtClean="0"/>
              <a:t> </a:t>
            </a:r>
            <a:r>
              <a:rPr lang="ru-RU" dirty="0" err="1" smtClean="0"/>
              <a:t>көлемі</a:t>
            </a:r>
            <a:r>
              <a:rPr lang="ru-RU" dirty="0" smtClean="0"/>
              <a:t> </a:t>
            </a:r>
            <a:r>
              <a:rPr lang="ru-RU" i="1" dirty="0" smtClean="0"/>
              <a:t>(«</a:t>
            </a:r>
            <a:r>
              <a:rPr lang="ru-RU" i="1" dirty="0" err="1" smtClean="0"/>
              <a:t>теріске</a:t>
            </a:r>
            <a:r>
              <a:rPr lang="ru-RU" i="1" dirty="0" smtClean="0"/>
              <a:t> </a:t>
            </a:r>
            <a:r>
              <a:rPr lang="ru-RU" i="1" dirty="0" err="1" smtClean="0"/>
              <a:t>шығарылған</a:t>
            </a:r>
            <a:r>
              <a:rPr lang="ru-RU" i="1" dirty="0" smtClean="0"/>
              <a:t> </a:t>
            </a:r>
            <a:r>
              <a:rPr lang="ru-RU" i="1" dirty="0" err="1" smtClean="0"/>
              <a:t>хабарлама</a:t>
            </a:r>
            <a:r>
              <a:rPr lang="ru-RU" i="1" dirty="0" smtClean="0"/>
              <a:t> </a:t>
            </a:r>
            <a:r>
              <a:rPr lang="ru-RU" i="1" dirty="0" err="1" smtClean="0"/>
              <a:t>немесе</a:t>
            </a:r>
            <a:r>
              <a:rPr lang="ru-RU" i="1" dirty="0" smtClean="0"/>
              <a:t> материал </a:t>
            </a:r>
            <a:r>
              <a:rPr lang="ru-RU" i="1" dirty="0" err="1" smtClean="0"/>
              <a:t>көлемінен</a:t>
            </a:r>
            <a:r>
              <a:rPr lang="ru-RU" i="1" dirty="0" smtClean="0"/>
              <a:t> </a:t>
            </a:r>
            <a:r>
              <a:rPr lang="ru-RU" i="1" dirty="0" err="1" smtClean="0"/>
              <a:t>екі</a:t>
            </a:r>
            <a:r>
              <a:rPr lang="ru-RU" i="1" dirty="0" smtClean="0"/>
              <a:t> </a:t>
            </a:r>
            <a:r>
              <a:rPr lang="ru-RU" i="1" dirty="0" err="1" smtClean="0"/>
              <a:t>есе</a:t>
            </a:r>
            <a:r>
              <a:rPr lang="ru-RU" i="1" dirty="0" smtClean="0"/>
              <a:t> </a:t>
            </a:r>
            <a:r>
              <a:rPr lang="ru-RU" i="1" dirty="0" err="1" smtClean="0"/>
              <a:t>немесе</a:t>
            </a:r>
            <a:r>
              <a:rPr lang="ru-RU" i="1" dirty="0" smtClean="0"/>
              <a:t> </a:t>
            </a:r>
            <a:r>
              <a:rPr lang="ru-RU" i="1" dirty="0" err="1" smtClean="0"/>
              <a:t>одан</a:t>
            </a:r>
            <a:r>
              <a:rPr lang="ru-RU" i="1" dirty="0" smtClean="0"/>
              <a:t> </a:t>
            </a:r>
            <a:r>
              <a:rPr lang="ru-RU" i="1" dirty="0" err="1" smtClean="0"/>
              <a:t>көп</a:t>
            </a:r>
            <a:r>
              <a:rPr lang="ru-RU" i="1" dirty="0" smtClean="0"/>
              <a:t> </a:t>
            </a:r>
            <a:r>
              <a:rPr lang="ru-RU" i="1" dirty="0" err="1" smtClean="0"/>
              <a:t>көлемнен</a:t>
            </a:r>
            <a:r>
              <a:rPr lang="ru-RU" i="1" dirty="0" smtClean="0"/>
              <a:t> </a:t>
            </a:r>
            <a:r>
              <a:rPr lang="ru-RU" i="1" dirty="0" err="1" smtClean="0"/>
              <a:t>аспайды</a:t>
            </a:r>
            <a:r>
              <a:rPr lang="ru-RU" i="1" dirty="0" smtClean="0"/>
              <a:t>»)   </a:t>
            </a:r>
          </a:p>
          <a:p>
            <a:r>
              <a:rPr lang="ru-RU" dirty="0" err="1" smtClean="0"/>
              <a:t>Жауапты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теріске</a:t>
            </a:r>
            <a:r>
              <a:rPr lang="ru-RU" dirty="0" smtClean="0"/>
              <a:t> </a:t>
            </a:r>
            <a:r>
              <a:rPr lang="ru-RU" dirty="0" err="1" smtClean="0"/>
              <a:t>шығаруды</a:t>
            </a:r>
            <a:r>
              <a:rPr lang="ru-RU" dirty="0" smtClean="0"/>
              <a:t> </a:t>
            </a:r>
            <a:r>
              <a:rPr lang="ru-RU" dirty="0" err="1" smtClean="0"/>
              <a:t>жариялау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талап</a:t>
            </a:r>
            <a:r>
              <a:rPr lang="ru-RU" dirty="0" smtClean="0"/>
              <a:t> </a:t>
            </a:r>
            <a:r>
              <a:rPr lang="ru-RU" dirty="0" err="1" smtClean="0"/>
              <a:t>түскен</a:t>
            </a:r>
            <a:r>
              <a:rPr lang="ru-RU" dirty="0" smtClean="0"/>
              <a:t> </a:t>
            </a:r>
            <a:r>
              <a:rPr lang="ru-RU" dirty="0" err="1" smtClean="0"/>
              <a:t>кездегі</a:t>
            </a:r>
            <a:r>
              <a:rPr lang="ru-RU" dirty="0" smtClean="0"/>
              <a:t> БАҚ </a:t>
            </a:r>
            <a:r>
              <a:rPr lang="ru-RU" dirty="0" err="1" smtClean="0"/>
              <a:t>редакциясы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/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журналистер</a:t>
            </a:r>
            <a:r>
              <a:rPr lang="ru-RU" dirty="0" smtClean="0"/>
              <a:t> </a:t>
            </a:r>
            <a:r>
              <a:rPr lang="ru-RU" dirty="0" err="1" smtClean="0"/>
              <a:t>әрекетінің</a:t>
            </a:r>
            <a:r>
              <a:rPr lang="ru-RU" dirty="0" smtClean="0"/>
              <a:t> </a:t>
            </a:r>
            <a:r>
              <a:rPr lang="ru-RU" dirty="0" err="1" smtClean="0"/>
              <a:t>алгоритмі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Мониторинг. Сот </a:t>
            </a:r>
            <a:r>
              <a:rPr lang="ru-RU" dirty="0" err="1" smtClean="0"/>
              <a:t>тәжірибесінің</a:t>
            </a:r>
            <a:r>
              <a:rPr lang="ru-RU" dirty="0" smtClean="0"/>
              <a:t> </a:t>
            </a:r>
            <a:r>
              <a:rPr lang="ru-RU" dirty="0" err="1" smtClean="0"/>
              <a:t>талдауы</a:t>
            </a:r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05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490" y="281175"/>
            <a:ext cx="7940660" cy="3946094"/>
          </a:xfrm>
        </p:spPr>
        <p:txBody>
          <a:bodyPr anchor="b"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#4</a:t>
            </a:r>
            <a:r>
              <a:rPr lang="ru-RU" sz="7200" b="1" dirty="0" smtClean="0">
                <a:solidFill>
                  <a:schemeClr val="bg1"/>
                </a:solidFill>
              </a:rPr>
              <a:t>.</a:t>
            </a:r>
            <a:r>
              <a:rPr lang="ru-RU" sz="4000" b="1" dirty="0" smtClean="0"/>
              <a:t> </a:t>
            </a:r>
            <a:endParaRPr lang="en-US" sz="4000" b="1" dirty="0"/>
          </a:p>
          <a:p>
            <a:r>
              <a:rPr lang="ru-RU" sz="4000" b="1" dirty="0" smtClean="0"/>
              <a:t>БАЛАЛАР ТУРАЛЫ </a:t>
            </a:r>
          </a:p>
          <a:p>
            <a:r>
              <a:rPr lang="ru-RU" sz="4000" b="1" dirty="0" smtClean="0"/>
              <a:t>МӘЛІМЕТТЕР </a:t>
            </a:r>
          </a:p>
          <a:p>
            <a:r>
              <a:rPr lang="ru-RU" sz="4000" b="1" dirty="0" smtClean="0"/>
              <a:t>МЕН БЕЙНЕЛЕРДІ </a:t>
            </a:r>
          </a:p>
          <a:p>
            <a:r>
              <a:rPr lang="ru-RU" sz="4000" b="1" dirty="0" smtClean="0"/>
              <a:t>ЖАРИЯЛАУ  </a:t>
            </a:r>
          </a:p>
        </p:txBody>
      </p:sp>
    </p:spTree>
    <p:extLst>
      <p:ext uri="{BB962C8B-B14F-4D97-AF65-F5344CB8AC3E}">
        <p14:creationId xmlns:p14="http://schemas.microsoft.com/office/powerpoint/2010/main" val="2420895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ҚАЛАЙ БОЛҒАН ЕДІ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024954"/>
            <a:ext cx="6566315" cy="4123035"/>
          </a:xfrm>
        </p:spPr>
        <p:txBody>
          <a:bodyPr>
            <a:normAutofit/>
          </a:bodyPr>
          <a:lstStyle/>
          <a:p>
            <a:r>
              <a:rPr lang="ru-RU" dirty="0" smtClean="0"/>
              <a:t>БАҚ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заң</a:t>
            </a:r>
            <a:r>
              <a:rPr lang="ru-RU" dirty="0" smtClean="0"/>
              <a:t> </a:t>
            </a:r>
            <a:r>
              <a:rPr lang="ru-RU" dirty="0" err="1" smtClean="0"/>
              <a:t>балалар</a:t>
            </a:r>
            <a:r>
              <a:rPr lang="ru-RU" dirty="0" smtClean="0"/>
              <a:t> </a:t>
            </a:r>
            <a:r>
              <a:rPr lang="ru-RU" dirty="0" err="1" smtClean="0"/>
              <a:t>бейнесін</a:t>
            </a:r>
            <a:r>
              <a:rPr lang="ru-RU" dirty="0" smtClean="0"/>
              <a:t> </a:t>
            </a:r>
            <a:r>
              <a:rPr lang="ru-RU" dirty="0" err="1" smtClean="0"/>
              <a:t>жариялау</a:t>
            </a:r>
            <a:r>
              <a:rPr lang="ru-RU" dirty="0" smtClean="0"/>
              <a:t> </a:t>
            </a:r>
            <a:r>
              <a:rPr lang="ru-RU" dirty="0" err="1" smtClean="0"/>
              <a:t>тәртібін</a:t>
            </a:r>
            <a:r>
              <a:rPr lang="ru-RU" dirty="0" smtClean="0"/>
              <a:t> </a:t>
            </a:r>
            <a:r>
              <a:rPr lang="ru-RU" dirty="0" err="1" smtClean="0"/>
              <a:t>реттеген</a:t>
            </a:r>
            <a:r>
              <a:rPr lang="ru-RU" dirty="0" smtClean="0"/>
              <a:t> </a:t>
            </a:r>
            <a:r>
              <a:rPr lang="ru-RU" dirty="0" err="1" smtClean="0"/>
              <a:t>жоқ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БАҚ </a:t>
            </a:r>
            <a:r>
              <a:rPr lang="ru-RU" dirty="0" err="1" smtClean="0"/>
              <a:t>редакциясы</a:t>
            </a:r>
            <a:r>
              <a:rPr lang="ru-RU" dirty="0" smtClean="0"/>
              <a:t> </a:t>
            </a:r>
            <a:r>
              <a:rPr lang="ru-RU" dirty="0" err="1" smtClean="0"/>
              <a:t>қылмыс</a:t>
            </a:r>
            <a:r>
              <a:rPr lang="ru-RU" dirty="0" smtClean="0"/>
              <a:t> </a:t>
            </a:r>
            <a:r>
              <a:rPr lang="ru-RU" dirty="0" err="1" smtClean="0"/>
              <a:t>құрбаны</a:t>
            </a:r>
            <a:r>
              <a:rPr lang="ru-RU" dirty="0" smtClean="0"/>
              <a:t> </a:t>
            </a:r>
            <a:r>
              <a:rPr lang="ru-RU" dirty="0" err="1" smtClean="0"/>
              <a:t>болған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қылмыс</a:t>
            </a:r>
            <a:r>
              <a:rPr lang="ru-RU" dirty="0" smtClean="0"/>
              <a:t> </a:t>
            </a:r>
            <a:r>
              <a:rPr lang="ru-RU" dirty="0" err="1" smtClean="0"/>
              <a:t>жасаған</a:t>
            </a:r>
            <a:r>
              <a:rPr lang="ru-RU" dirty="0" smtClean="0"/>
              <a:t> </a:t>
            </a:r>
            <a:r>
              <a:rPr lang="ru-RU" dirty="0" err="1" smtClean="0"/>
              <a:t>балаларды</a:t>
            </a:r>
            <a:r>
              <a:rPr lang="ru-RU" dirty="0" smtClean="0"/>
              <a:t> </a:t>
            </a:r>
            <a:r>
              <a:rPr lang="ru-RU" dirty="0" err="1" smtClean="0"/>
              <a:t>анықтауға</a:t>
            </a:r>
            <a:r>
              <a:rPr lang="ru-RU" dirty="0" smtClean="0"/>
              <a:t> </a:t>
            </a:r>
            <a:r>
              <a:rPr lang="ru-RU" dirty="0" err="1" smtClean="0"/>
              <a:t>мүмкіндік</a:t>
            </a:r>
            <a:r>
              <a:rPr lang="ru-RU" dirty="0" smtClean="0"/>
              <a:t> </a:t>
            </a:r>
            <a:r>
              <a:rPr lang="ru-RU" dirty="0" err="1" smtClean="0"/>
              <a:t>беретін</a:t>
            </a:r>
            <a:r>
              <a:rPr lang="ru-RU" dirty="0" smtClean="0"/>
              <a:t> </a:t>
            </a:r>
            <a:r>
              <a:rPr lang="ru-RU" dirty="0" err="1" smtClean="0"/>
              <a:t>бейнелер</a:t>
            </a:r>
            <a:r>
              <a:rPr lang="ru-RU" dirty="0" smtClean="0"/>
              <a:t> мен </a:t>
            </a:r>
            <a:r>
              <a:rPr lang="ru-RU" dirty="0" err="1" smtClean="0"/>
              <a:t>мәліметтерді</a:t>
            </a:r>
            <a:r>
              <a:rPr lang="ru-RU" dirty="0" smtClean="0"/>
              <a:t> </a:t>
            </a:r>
            <a:r>
              <a:rPr lang="ru-RU" dirty="0" err="1" smtClean="0"/>
              <a:t>жариялау</a:t>
            </a:r>
            <a:r>
              <a:rPr lang="ru-RU" dirty="0" smtClean="0"/>
              <a:t> </a:t>
            </a:r>
            <a:r>
              <a:rPr lang="ru-RU" dirty="0" err="1" smtClean="0"/>
              <a:t>тәртібін</a:t>
            </a:r>
            <a:r>
              <a:rPr lang="ru-RU" dirty="0" smtClean="0"/>
              <a:t> </a:t>
            </a:r>
            <a:r>
              <a:rPr lang="ru-RU" dirty="0" err="1" smtClean="0"/>
              <a:t>өз</a:t>
            </a:r>
            <a:r>
              <a:rPr lang="ru-RU" dirty="0" smtClean="0"/>
              <a:t> </a:t>
            </a:r>
            <a:r>
              <a:rPr lang="ru-RU" dirty="0" err="1" smtClean="0"/>
              <a:t>бетінше</a:t>
            </a:r>
            <a:r>
              <a:rPr lang="ru-RU" dirty="0" smtClean="0"/>
              <a:t> </a:t>
            </a:r>
            <a:r>
              <a:rPr lang="ru-RU" dirty="0" err="1" smtClean="0"/>
              <a:t>белгіледі</a:t>
            </a:r>
            <a:r>
              <a:rPr lang="ru-RU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538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ҚАНДАЙ БОЛДЫ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891995"/>
            <a:ext cx="6566315" cy="4123035"/>
          </a:xfrm>
        </p:spPr>
        <p:txBody>
          <a:bodyPr>
            <a:normAutofit fontScale="77500" lnSpcReduction="20000"/>
          </a:bodyPr>
          <a:lstStyle/>
          <a:p>
            <a:pPr marL="514350" indent="-514350" fontAlgn="t">
              <a:buAutoNum type="arabicPeriod"/>
            </a:pPr>
            <a:r>
              <a:rPr lang="ru-RU" b="1" dirty="0" err="1" smtClean="0"/>
              <a:t>Жалпы</a:t>
            </a:r>
            <a:r>
              <a:rPr lang="ru-RU" b="1" dirty="0" smtClean="0"/>
              <a:t> </a:t>
            </a:r>
            <a:r>
              <a:rPr lang="ru-RU" b="1" dirty="0" err="1" smtClean="0"/>
              <a:t>ереже</a:t>
            </a:r>
            <a:r>
              <a:rPr lang="ru-RU" b="1" dirty="0" smtClean="0"/>
              <a:t> – </a:t>
            </a:r>
            <a:r>
              <a:rPr lang="ru-RU" dirty="0" smtClean="0"/>
              <a:t>БАҚ-та</a:t>
            </a:r>
            <a:r>
              <a:rPr lang="ru-RU" b="1" dirty="0" smtClean="0"/>
              <a:t> </a:t>
            </a:r>
            <a:r>
              <a:rPr lang="ru-RU" dirty="0" smtClean="0"/>
              <a:t>(1)</a:t>
            </a:r>
            <a:r>
              <a:rPr lang="ru-RU" b="1" dirty="0" smtClean="0"/>
              <a:t> </a:t>
            </a:r>
            <a:r>
              <a:rPr lang="ru-RU" b="1" dirty="0" err="1" smtClean="0"/>
              <a:t>қылмыс</a:t>
            </a:r>
            <a:r>
              <a:rPr lang="ru-RU" b="1" dirty="0" smtClean="0"/>
              <a:t> </a:t>
            </a:r>
            <a:r>
              <a:rPr lang="ru-RU" b="1" dirty="0" err="1" smtClean="0"/>
              <a:t>немесе</a:t>
            </a:r>
            <a:r>
              <a:rPr lang="ru-RU" b="1" dirty="0" smtClean="0"/>
              <a:t> </a:t>
            </a:r>
            <a:r>
              <a:rPr lang="ru-RU" b="1" dirty="0" err="1" smtClean="0"/>
              <a:t>өзге</a:t>
            </a:r>
            <a:r>
              <a:rPr lang="ru-RU" b="1" dirty="0" smtClean="0"/>
              <a:t> де </a:t>
            </a:r>
            <a:r>
              <a:rPr lang="ru-RU" b="1" dirty="0" err="1" smtClean="0"/>
              <a:t>құқықбұзушылық</a:t>
            </a:r>
            <a:r>
              <a:rPr lang="ru-RU" b="1" dirty="0" smtClean="0"/>
              <a:t> </a:t>
            </a:r>
            <a:r>
              <a:rPr lang="ru-RU" b="1" dirty="0" err="1" smtClean="0"/>
              <a:t>салдарынан</a:t>
            </a:r>
            <a:r>
              <a:rPr lang="ru-RU" b="1" dirty="0" smtClean="0"/>
              <a:t> </a:t>
            </a:r>
            <a:r>
              <a:rPr lang="ru-RU" b="1" dirty="0" err="1" smtClean="0"/>
              <a:t>зардап</a:t>
            </a:r>
            <a:r>
              <a:rPr lang="ru-RU" b="1" dirty="0" smtClean="0"/>
              <a:t> </a:t>
            </a:r>
            <a:r>
              <a:rPr lang="ru-RU" b="1" dirty="0" err="1" smtClean="0"/>
              <a:t>шеккен</a:t>
            </a:r>
            <a:r>
              <a:rPr lang="ru-RU" b="1" dirty="0" smtClean="0"/>
              <a:t> </a:t>
            </a:r>
            <a:r>
              <a:rPr lang="ru-RU" b="1" dirty="0" err="1" smtClean="0"/>
              <a:t>баланы</a:t>
            </a:r>
            <a:r>
              <a:rPr lang="ru-RU" b="1" dirty="0" smtClean="0"/>
              <a:t> </a:t>
            </a:r>
            <a:r>
              <a:rPr lang="ru-RU" b="1" dirty="0" err="1" smtClean="0"/>
              <a:t>және</a:t>
            </a:r>
            <a:r>
              <a:rPr lang="ru-RU" b="1" dirty="0" smtClean="0"/>
              <a:t> (2) </a:t>
            </a:r>
            <a:r>
              <a:rPr lang="ru-RU" b="1" dirty="0" err="1" smtClean="0"/>
              <a:t>әкімшілік</a:t>
            </a:r>
            <a:r>
              <a:rPr lang="ru-RU" b="1" dirty="0" smtClean="0"/>
              <a:t> </a:t>
            </a:r>
            <a:r>
              <a:rPr lang="ru-RU" b="1" dirty="0" err="1" smtClean="0"/>
              <a:t>және</a:t>
            </a:r>
            <a:r>
              <a:rPr lang="ru-RU" b="1" dirty="0" smtClean="0"/>
              <a:t> (</a:t>
            </a:r>
            <a:r>
              <a:rPr lang="ru-RU" b="1" dirty="0" err="1" smtClean="0"/>
              <a:t>немесе</a:t>
            </a:r>
            <a:r>
              <a:rPr lang="ru-RU" b="1" dirty="0" smtClean="0"/>
              <a:t>) </a:t>
            </a:r>
            <a:r>
              <a:rPr lang="ru-RU" b="1" dirty="0" err="1" smtClean="0"/>
              <a:t>қылмыстық</a:t>
            </a:r>
            <a:r>
              <a:rPr lang="ru-RU" b="1" dirty="0" smtClean="0"/>
              <a:t> </a:t>
            </a:r>
            <a:r>
              <a:rPr lang="ru-RU" b="1" dirty="0" err="1" smtClean="0"/>
              <a:t>құқықбұзушылық</a:t>
            </a:r>
            <a:r>
              <a:rPr lang="ru-RU" b="1" dirty="0" smtClean="0"/>
              <a:t> </a:t>
            </a:r>
            <a:r>
              <a:rPr lang="ru-RU" b="1" dirty="0" err="1" smtClean="0"/>
              <a:t>жасағаны</a:t>
            </a:r>
            <a:r>
              <a:rPr lang="ru-RU" b="1" dirty="0" smtClean="0"/>
              <a:t> </a:t>
            </a:r>
            <a:r>
              <a:rPr lang="ru-RU" b="1" dirty="0" err="1" smtClean="0"/>
              <a:t>үшін</a:t>
            </a:r>
            <a:r>
              <a:rPr lang="ru-RU" b="1" dirty="0" smtClean="0"/>
              <a:t> </a:t>
            </a:r>
            <a:r>
              <a:rPr lang="ru-RU" b="1" dirty="0" err="1" smtClean="0"/>
              <a:t>күдікті</a:t>
            </a:r>
            <a:r>
              <a:rPr lang="ru-RU" b="1" dirty="0" smtClean="0"/>
              <a:t> </a:t>
            </a:r>
            <a:r>
              <a:rPr lang="ru-RU" b="1" dirty="0" err="1" smtClean="0"/>
              <a:t>болған</a:t>
            </a:r>
            <a:r>
              <a:rPr lang="ru-RU" b="1" dirty="0" smtClean="0"/>
              <a:t> </a:t>
            </a:r>
            <a:r>
              <a:rPr lang="ru-RU" b="1" dirty="0" err="1" smtClean="0"/>
              <a:t>немесе</a:t>
            </a:r>
            <a:r>
              <a:rPr lang="ru-RU" b="1" dirty="0" smtClean="0"/>
              <a:t> </a:t>
            </a:r>
            <a:r>
              <a:rPr lang="ru-RU" b="1" dirty="0" err="1" smtClean="0"/>
              <a:t>айыпталған</a:t>
            </a:r>
            <a:r>
              <a:rPr lang="ru-RU" b="1" dirty="0" smtClean="0"/>
              <a:t> </a:t>
            </a:r>
            <a:r>
              <a:rPr lang="ru-RU" b="1" dirty="0" err="1" smtClean="0"/>
              <a:t>кәмелет</a:t>
            </a:r>
            <a:r>
              <a:rPr lang="ru-RU" b="1" dirty="0" smtClean="0"/>
              <a:t> </a:t>
            </a:r>
            <a:r>
              <a:rPr lang="ru-RU" b="1" dirty="0" err="1" smtClean="0"/>
              <a:t>жасына</a:t>
            </a:r>
            <a:r>
              <a:rPr lang="ru-RU" b="1" dirty="0" smtClean="0"/>
              <a:t> </a:t>
            </a:r>
            <a:r>
              <a:rPr lang="ru-RU" b="1" dirty="0" err="1" smtClean="0"/>
              <a:t>толмағандарды</a:t>
            </a:r>
            <a:r>
              <a:rPr lang="ru-RU" b="1" dirty="0" smtClean="0"/>
              <a:t> </a:t>
            </a:r>
            <a:r>
              <a:rPr lang="ru-RU" dirty="0" err="1" smtClean="0"/>
              <a:t>анықтауға</a:t>
            </a:r>
            <a:r>
              <a:rPr lang="ru-RU" dirty="0" smtClean="0"/>
              <a:t> </a:t>
            </a:r>
            <a:r>
              <a:rPr lang="ru-RU" dirty="0" err="1" smtClean="0"/>
              <a:t>мүмкіндік</a:t>
            </a:r>
            <a:r>
              <a:rPr lang="ru-RU" dirty="0" smtClean="0"/>
              <a:t> </a:t>
            </a:r>
            <a:r>
              <a:rPr lang="ru-RU" dirty="0" err="1" smtClean="0"/>
              <a:t>беретін</a:t>
            </a:r>
            <a:r>
              <a:rPr lang="ru-RU" dirty="0" smtClean="0"/>
              <a:t> </a:t>
            </a:r>
            <a:r>
              <a:rPr lang="ru-RU" dirty="0" err="1" smtClean="0"/>
              <a:t>бейнелерді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өзге</a:t>
            </a:r>
            <a:r>
              <a:rPr lang="ru-RU" dirty="0" smtClean="0"/>
              <a:t> де </a:t>
            </a:r>
            <a:r>
              <a:rPr lang="ru-RU" dirty="0" err="1" smtClean="0"/>
              <a:t>ақпараттарды</a:t>
            </a:r>
            <a:r>
              <a:rPr lang="ru-RU" dirty="0" smtClean="0"/>
              <a:t> </a:t>
            </a:r>
            <a:r>
              <a:rPr lang="ru-RU" dirty="0" err="1" smtClean="0"/>
              <a:t>таратуға</a:t>
            </a:r>
            <a:r>
              <a:rPr lang="ru-RU" dirty="0" smtClean="0"/>
              <a:t> </a:t>
            </a:r>
            <a:r>
              <a:rPr lang="ru-RU" b="1" dirty="0" err="1" smtClean="0"/>
              <a:t>тыйым</a:t>
            </a:r>
            <a:r>
              <a:rPr lang="ru-RU" b="1" dirty="0" smtClean="0"/>
              <a:t> салу. </a:t>
            </a:r>
            <a:endParaRPr lang="ru-RU" dirty="0" smtClean="0"/>
          </a:p>
          <a:p>
            <a:pPr marL="514350" indent="-514350" fontAlgn="t">
              <a:buAutoNum type="arabicPeriod"/>
            </a:pPr>
            <a:r>
              <a:rPr lang="ru-RU" dirty="0" err="1" smtClean="0"/>
              <a:t>Тыйым</a:t>
            </a:r>
            <a:r>
              <a:rPr lang="ru-RU" dirty="0" smtClean="0"/>
              <a:t> салу </a:t>
            </a:r>
            <a:r>
              <a:rPr lang="ru-RU" dirty="0" err="1" smtClean="0"/>
              <a:t>ондай</a:t>
            </a:r>
            <a:r>
              <a:rPr lang="ru-RU" dirty="0" smtClean="0"/>
              <a:t> </a:t>
            </a:r>
            <a:r>
              <a:rPr lang="ru-RU" dirty="0" err="1" smtClean="0"/>
              <a:t>балалардың</a:t>
            </a:r>
            <a:r>
              <a:rPr lang="ru-RU" dirty="0" smtClean="0"/>
              <a:t> </a:t>
            </a:r>
            <a:r>
              <a:rPr lang="ru-RU" dirty="0" err="1" smtClean="0"/>
              <a:t>ата-аналарын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заңды</a:t>
            </a:r>
            <a:r>
              <a:rPr lang="ru-RU" dirty="0" smtClean="0"/>
              <a:t> </a:t>
            </a:r>
            <a:r>
              <a:rPr lang="ru-RU" dirty="0" err="1" smtClean="0"/>
              <a:t>өкілдерін</a:t>
            </a:r>
            <a:r>
              <a:rPr lang="ru-RU" dirty="0" smtClean="0"/>
              <a:t> </a:t>
            </a:r>
            <a:r>
              <a:rPr lang="ru-RU" dirty="0" err="1" smtClean="0"/>
              <a:t>анықтауға</a:t>
            </a:r>
            <a:r>
              <a:rPr lang="ru-RU" dirty="0" smtClean="0"/>
              <a:t> </a:t>
            </a:r>
            <a:r>
              <a:rPr lang="ru-RU" dirty="0" err="1" smtClean="0"/>
              <a:t>мүмкіндік</a:t>
            </a:r>
            <a:r>
              <a:rPr lang="ru-RU" dirty="0" smtClean="0"/>
              <a:t> </a:t>
            </a:r>
            <a:r>
              <a:rPr lang="ru-RU" dirty="0" err="1" smtClean="0"/>
              <a:t>беретін</a:t>
            </a:r>
            <a:r>
              <a:rPr lang="ru-RU" dirty="0" smtClean="0"/>
              <a:t> </a:t>
            </a:r>
            <a:r>
              <a:rPr lang="ru-RU" dirty="0" err="1" smtClean="0"/>
              <a:t>ақпаратты</a:t>
            </a:r>
            <a:r>
              <a:rPr lang="ru-RU" dirty="0" smtClean="0"/>
              <a:t> </a:t>
            </a:r>
            <a:r>
              <a:rPr lang="ru-RU" dirty="0" err="1" smtClean="0"/>
              <a:t>таратуға</a:t>
            </a:r>
            <a:r>
              <a:rPr lang="ru-RU" dirty="0"/>
              <a:t> </a:t>
            </a:r>
            <a:r>
              <a:rPr lang="ru-RU" dirty="0" smtClean="0"/>
              <a:t>да </a:t>
            </a:r>
            <a:r>
              <a:rPr lang="ru-RU" dirty="0" err="1" smtClean="0"/>
              <a:t>қатысты</a:t>
            </a:r>
            <a:r>
              <a:rPr lang="ru-RU" dirty="0" smtClean="0"/>
              <a:t>.  </a:t>
            </a:r>
          </a:p>
          <a:p>
            <a:pPr marL="514350" indent="-514350" fontAlgn="t">
              <a:buAutoNum type="arabicPeriod"/>
            </a:pPr>
            <a:r>
              <a:rPr lang="ru-RU" b="1" dirty="0" err="1" smtClean="0"/>
              <a:t>Ерекшелігі</a:t>
            </a:r>
            <a:r>
              <a:rPr lang="en-US" dirty="0" smtClean="0"/>
              <a:t>: </a:t>
            </a:r>
            <a:r>
              <a:rPr lang="ru-RU" dirty="0" smtClean="0"/>
              <a:t> </a:t>
            </a:r>
          </a:p>
          <a:p>
            <a:pPr marL="514350" indent="-514350" fontAlgn="t">
              <a:buAutoNum type="arabicPeriod"/>
            </a:pP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49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ҚАНДАЙ БОЛДЫ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891995"/>
            <a:ext cx="6871725" cy="4123035"/>
          </a:xfrm>
        </p:spPr>
        <p:txBody>
          <a:bodyPr>
            <a:normAutofit fontScale="92500" lnSpcReduction="10000"/>
          </a:bodyPr>
          <a:lstStyle/>
          <a:p>
            <a:pPr marL="0" indent="0" fontAlgn="t">
              <a:buNone/>
            </a:pPr>
            <a:r>
              <a:rPr lang="ru-RU" b="1" dirty="0" smtClean="0"/>
              <a:t>3. </a:t>
            </a:r>
            <a:r>
              <a:rPr lang="ru-RU" b="1" dirty="0" err="1" smtClean="0"/>
              <a:t>Жалпы</a:t>
            </a:r>
            <a:r>
              <a:rPr lang="ru-RU" b="1" dirty="0" smtClean="0"/>
              <a:t> </a:t>
            </a:r>
            <a:r>
              <a:rPr lang="ru-RU" b="1" dirty="0" err="1" smtClean="0"/>
              <a:t>ереженің</a:t>
            </a:r>
            <a:r>
              <a:rPr lang="ru-RU" b="1" dirty="0" smtClean="0"/>
              <a:t> </a:t>
            </a:r>
            <a:r>
              <a:rPr lang="ru-RU" b="1" dirty="0" err="1" smtClean="0"/>
              <a:t>ерекшеліктері</a:t>
            </a:r>
            <a:r>
              <a:rPr lang="ru-RU" b="1" dirty="0" smtClean="0"/>
              <a:t> </a:t>
            </a:r>
            <a:r>
              <a:rPr lang="kk-KZ" b="1" dirty="0" smtClean="0"/>
              <a:t> </a:t>
            </a:r>
            <a:endParaRPr lang="ru-RU" dirty="0"/>
          </a:p>
          <a:p>
            <a:pPr marL="0" indent="0" fontAlgn="t">
              <a:buNone/>
            </a:pPr>
            <a:r>
              <a:rPr lang="ru-RU" b="1" dirty="0" err="1" smtClean="0"/>
              <a:t>Егер</a:t>
            </a:r>
            <a:r>
              <a:rPr lang="ru-RU" b="1" dirty="0" smtClean="0"/>
              <a:t>:  </a:t>
            </a:r>
          </a:p>
          <a:p>
            <a:pPr marL="514350" indent="-514350" fontAlgn="t">
              <a:buAutoNum type="arabicParenR"/>
            </a:pPr>
            <a:r>
              <a:rPr lang="ru-RU" dirty="0" err="1" smtClean="0"/>
              <a:t>Зардап</a:t>
            </a:r>
            <a:r>
              <a:rPr lang="ru-RU" dirty="0" smtClean="0"/>
              <a:t> </a:t>
            </a:r>
            <a:r>
              <a:rPr lang="ru-RU" dirty="0" err="1" smtClean="0"/>
              <a:t>шеккен</a:t>
            </a:r>
            <a:r>
              <a:rPr lang="ru-RU" dirty="0" smtClean="0"/>
              <a:t> </a:t>
            </a:r>
            <a:r>
              <a:rPr lang="ru-RU" dirty="0" err="1" smtClean="0"/>
              <a:t>баланың</a:t>
            </a:r>
            <a:r>
              <a:rPr lang="ru-RU" dirty="0" smtClean="0"/>
              <a:t> (+14) </a:t>
            </a:r>
            <a:r>
              <a:rPr lang="ru-RU" dirty="0" err="1" smtClean="0"/>
              <a:t>өзінің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оның</a:t>
            </a:r>
            <a:r>
              <a:rPr lang="ru-RU" dirty="0" smtClean="0"/>
              <a:t> </a:t>
            </a:r>
            <a:r>
              <a:rPr lang="ru-RU" dirty="0" err="1" smtClean="0"/>
              <a:t>заңды</a:t>
            </a:r>
            <a:r>
              <a:rPr lang="ru-RU" dirty="0" smtClean="0"/>
              <a:t> </a:t>
            </a:r>
            <a:r>
              <a:rPr lang="ru-RU" dirty="0" err="1" smtClean="0"/>
              <a:t>өкілдерінің</a:t>
            </a:r>
            <a:r>
              <a:rPr lang="ru-RU" dirty="0" smtClean="0"/>
              <a:t> </a:t>
            </a:r>
            <a:r>
              <a:rPr lang="ru-RU" dirty="0" err="1" smtClean="0"/>
              <a:t>келісімімен</a:t>
            </a:r>
            <a:r>
              <a:rPr lang="en-US" dirty="0" smtClean="0"/>
              <a:t>;</a:t>
            </a:r>
          </a:p>
          <a:p>
            <a:pPr marL="514350" indent="-514350" fontAlgn="t">
              <a:buAutoNum type="arabicParenR"/>
            </a:pP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әңгіме</a:t>
            </a:r>
            <a:r>
              <a:rPr lang="ru-RU" dirty="0" smtClean="0"/>
              <a:t> </a:t>
            </a:r>
            <a:r>
              <a:rPr lang="ru-RU" dirty="0" err="1" smtClean="0"/>
              <a:t>зардап</a:t>
            </a:r>
            <a:r>
              <a:rPr lang="ru-RU" dirty="0" smtClean="0"/>
              <a:t> </a:t>
            </a:r>
            <a:r>
              <a:rPr lang="ru-RU" dirty="0" err="1" smtClean="0"/>
              <a:t>шеккен</a:t>
            </a:r>
            <a:r>
              <a:rPr lang="ru-RU" dirty="0" smtClean="0"/>
              <a:t> бала (14-)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болса</a:t>
            </a:r>
            <a:r>
              <a:rPr lang="ru-RU" dirty="0" smtClean="0"/>
              <a:t>, </a:t>
            </a:r>
            <a:r>
              <a:rPr lang="ru-RU" dirty="0" err="1" smtClean="0"/>
              <a:t>заңды</a:t>
            </a:r>
            <a:r>
              <a:rPr lang="ru-RU" dirty="0" smtClean="0"/>
              <a:t> </a:t>
            </a:r>
            <a:r>
              <a:rPr lang="ru-RU" dirty="0" err="1" smtClean="0"/>
              <a:t>өкілдерінің</a:t>
            </a:r>
            <a:r>
              <a:rPr lang="ru-RU" dirty="0" smtClean="0"/>
              <a:t> </a:t>
            </a:r>
            <a:r>
              <a:rPr lang="ru-RU" dirty="0" err="1" smtClean="0"/>
              <a:t>келісімімен</a:t>
            </a:r>
            <a:endParaRPr lang="ru-RU" dirty="0" smtClean="0"/>
          </a:p>
          <a:p>
            <a:pPr marL="514350" indent="-514350" fontAlgn="t">
              <a:buAutoNum type="arabicParenR"/>
            </a:pPr>
            <a:r>
              <a:rPr lang="ru-RU" dirty="0" err="1" smtClean="0"/>
              <a:t>Құқықбұзушылық</a:t>
            </a:r>
            <a:r>
              <a:rPr lang="ru-RU" dirty="0" smtClean="0"/>
              <a:t> </a:t>
            </a:r>
            <a:r>
              <a:rPr lang="ru-RU" dirty="0" err="1" smtClean="0"/>
              <a:t>жасаған</a:t>
            </a:r>
            <a:r>
              <a:rPr lang="ru-RU" dirty="0" smtClean="0"/>
              <a:t> </a:t>
            </a:r>
            <a:r>
              <a:rPr lang="ru-RU" dirty="0" err="1" smtClean="0"/>
              <a:t>баланың</a:t>
            </a:r>
            <a:r>
              <a:rPr lang="ru-RU" dirty="0" smtClean="0"/>
              <a:t> (16+)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оның</a:t>
            </a:r>
            <a:r>
              <a:rPr lang="ru-RU" dirty="0" smtClean="0"/>
              <a:t> </a:t>
            </a:r>
            <a:r>
              <a:rPr lang="ru-RU" dirty="0" err="1" smtClean="0"/>
              <a:t>заңды</a:t>
            </a:r>
            <a:r>
              <a:rPr lang="ru-RU" dirty="0" smtClean="0"/>
              <a:t> </a:t>
            </a:r>
            <a:r>
              <a:rPr lang="ru-RU" dirty="0" err="1" smtClean="0"/>
              <a:t>өкілдерінің</a:t>
            </a:r>
            <a:r>
              <a:rPr lang="ru-RU" dirty="0" smtClean="0"/>
              <a:t> </a:t>
            </a:r>
            <a:r>
              <a:rPr lang="ru-RU" dirty="0" err="1" smtClean="0"/>
              <a:t>келісімімен</a:t>
            </a:r>
            <a:r>
              <a:rPr lang="ru-RU" dirty="0" smtClean="0"/>
              <a:t> </a:t>
            </a:r>
          </a:p>
          <a:p>
            <a:pPr marL="0" indent="0" fontAlgn="t">
              <a:buNone/>
            </a:pPr>
            <a:r>
              <a:rPr lang="ru-RU" b="1" dirty="0" smtClean="0"/>
              <a:t>а</a:t>
            </a:r>
            <a:r>
              <a:rPr lang="kk-KZ" b="1" dirty="0" smtClean="0"/>
              <a:t>қпаратты жариялауға болады.</a:t>
            </a:r>
            <a:endParaRPr lang="ru-RU" b="1" dirty="0" smtClean="0"/>
          </a:p>
          <a:p>
            <a:pPr marL="0" indent="0" fontAlgn="t">
              <a:buNone/>
            </a:pP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702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/>
              <a:t>ЗАҢ НЕ ТУРАЛЫ</a:t>
            </a:r>
            <a:r>
              <a:rPr lang="en-US" b="1" dirty="0" smtClean="0"/>
              <a:t>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ҚР 1999 </a:t>
            </a:r>
            <a:r>
              <a:rPr lang="ru-RU" b="1" dirty="0" err="1" smtClean="0"/>
              <a:t>жылғы</a:t>
            </a:r>
            <a:r>
              <a:rPr lang="ru-RU" b="1" dirty="0" smtClean="0"/>
              <a:t> 23 </a:t>
            </a:r>
            <a:r>
              <a:rPr lang="ru-RU" b="1" dirty="0" err="1" smtClean="0"/>
              <a:t>шілдесіндегі</a:t>
            </a:r>
            <a:r>
              <a:rPr lang="ru-RU" b="1" dirty="0" smtClean="0"/>
              <a:t> «</a:t>
            </a:r>
            <a:r>
              <a:rPr lang="ru-RU" b="1" dirty="0" err="1" smtClean="0"/>
              <a:t>Бұқаралық</a:t>
            </a:r>
            <a:r>
              <a:rPr lang="ru-RU" b="1" dirty="0" smtClean="0"/>
              <a:t> </a:t>
            </a:r>
            <a:r>
              <a:rPr lang="ru-RU" b="1" dirty="0" err="1" smtClean="0"/>
              <a:t>ақпарат</a:t>
            </a:r>
            <a:r>
              <a:rPr lang="ru-RU" b="1" dirty="0" smtClean="0"/>
              <a:t> </a:t>
            </a:r>
            <a:r>
              <a:rPr lang="ru-RU" b="1" dirty="0" err="1" smtClean="0"/>
              <a:t>құралдары</a:t>
            </a:r>
            <a:r>
              <a:rPr lang="ru-RU" b="1" dirty="0" smtClean="0"/>
              <a:t> </a:t>
            </a:r>
            <a:r>
              <a:rPr lang="ru-RU" b="1" dirty="0" err="1" smtClean="0"/>
              <a:t>туралы</a:t>
            </a:r>
            <a:r>
              <a:rPr lang="ru-RU" b="1" dirty="0" smtClean="0"/>
              <a:t>» </a:t>
            </a:r>
            <a:r>
              <a:rPr lang="ru-RU" b="1" dirty="0" err="1" smtClean="0"/>
              <a:t>заңының</a:t>
            </a:r>
            <a:r>
              <a:rPr lang="ru-RU" b="1" dirty="0" smtClean="0"/>
              <a:t> </a:t>
            </a:r>
            <a:r>
              <a:rPr lang="ru-RU" b="1" dirty="0" err="1" smtClean="0"/>
              <a:t>жаңа</a:t>
            </a:r>
            <a:r>
              <a:rPr lang="ru-RU" b="1" dirty="0" smtClean="0"/>
              <a:t> </a:t>
            </a:r>
            <a:r>
              <a:rPr lang="ru-RU" b="1" dirty="0" err="1" smtClean="0"/>
              <a:t>редакциясы</a:t>
            </a:r>
            <a:r>
              <a:rPr lang="ru-RU" b="1" dirty="0" smtClean="0"/>
              <a:t>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https://online.zakon.kz/Document/?doc_id=1013966#pos=565;-</a:t>
            </a:r>
            <a:r>
              <a:rPr lang="en-US" dirty="0" smtClean="0">
                <a:hlinkClick r:id="rId3"/>
              </a:rPr>
              <a:t>31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9518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ҚАНДАЙ БОЛДЫ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891995"/>
            <a:ext cx="6566315" cy="4123035"/>
          </a:xfrm>
        </p:spPr>
        <p:txBody>
          <a:bodyPr>
            <a:normAutofit fontScale="92500" lnSpcReduction="20000"/>
          </a:bodyPr>
          <a:lstStyle/>
          <a:p>
            <a:pPr marL="0" indent="0" fontAlgn="t">
              <a:buNone/>
            </a:pPr>
            <a:r>
              <a:rPr lang="ru-RU" b="1" dirty="0" smtClean="0"/>
              <a:t>4. </a:t>
            </a:r>
            <a:r>
              <a:rPr lang="ru-RU" b="1" dirty="0" err="1" smtClean="0"/>
              <a:t>Ерекшеліктерден</a:t>
            </a:r>
            <a:r>
              <a:rPr lang="ru-RU" b="1" dirty="0" smtClean="0"/>
              <a:t> </a:t>
            </a:r>
            <a:r>
              <a:rPr lang="ru-RU" b="1" dirty="0" err="1" smtClean="0"/>
              <a:t>тұратын</a:t>
            </a:r>
            <a:r>
              <a:rPr lang="ru-RU" b="1" dirty="0" smtClean="0"/>
              <a:t> </a:t>
            </a:r>
            <a:r>
              <a:rPr lang="ru-RU" b="1" dirty="0" err="1" smtClean="0"/>
              <a:t>ерекшеліктер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</a:p>
          <a:p>
            <a:pPr marL="0" indent="0" fontAlgn="t">
              <a:buNone/>
            </a:pPr>
            <a:r>
              <a:rPr lang="en-US" dirty="0" smtClean="0"/>
              <a:t>- </a:t>
            </a: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әңгіме</a:t>
            </a:r>
            <a:r>
              <a:rPr lang="ru-RU" dirty="0" smtClean="0"/>
              <a:t> </a:t>
            </a:r>
            <a:r>
              <a:rPr lang="ru-RU" dirty="0" err="1" smtClean="0"/>
              <a:t>қылмыстық</a:t>
            </a:r>
            <a:r>
              <a:rPr lang="ru-RU" dirty="0" smtClean="0"/>
              <a:t> </a:t>
            </a:r>
            <a:r>
              <a:rPr lang="ru-RU" dirty="0" err="1" smtClean="0"/>
              <a:t>істі</a:t>
            </a:r>
            <a:r>
              <a:rPr lang="ru-RU" dirty="0" smtClean="0"/>
              <a:t> </a:t>
            </a:r>
            <a:r>
              <a:rPr lang="ru-RU" dirty="0" err="1" smtClean="0"/>
              <a:t>жүргізіп</a:t>
            </a:r>
            <a:r>
              <a:rPr lang="ru-RU" dirty="0" smtClean="0"/>
              <a:t> </a:t>
            </a:r>
            <a:r>
              <a:rPr lang="ru-RU" dirty="0" err="1" smtClean="0"/>
              <a:t>жатқан</a:t>
            </a:r>
            <a:r>
              <a:rPr lang="ru-RU" dirty="0" smtClean="0"/>
              <a:t> </a:t>
            </a:r>
            <a:r>
              <a:rPr lang="ru-RU" dirty="0" err="1" smtClean="0"/>
              <a:t>органдардан</a:t>
            </a:r>
            <a:r>
              <a:rPr lang="ru-RU" dirty="0" smtClean="0"/>
              <a:t> </a:t>
            </a:r>
            <a:r>
              <a:rPr lang="ru-RU" dirty="0" err="1" smtClean="0"/>
              <a:t>алынған</a:t>
            </a:r>
            <a:r>
              <a:rPr lang="ru-RU" dirty="0" smtClean="0"/>
              <a:t> </a:t>
            </a:r>
            <a:r>
              <a:rPr lang="ru-RU" dirty="0" err="1" smtClean="0"/>
              <a:t>ақпаратты</a:t>
            </a:r>
            <a:r>
              <a:rPr lang="ru-RU" dirty="0" smtClean="0"/>
              <a:t> БАҚ-та </a:t>
            </a:r>
            <a:r>
              <a:rPr lang="ru-RU" dirty="0" err="1" smtClean="0"/>
              <a:t>тарату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болса</a:t>
            </a:r>
            <a:r>
              <a:rPr lang="en-US" dirty="0" smtClean="0"/>
              <a:t>;</a:t>
            </a:r>
          </a:p>
          <a:p>
            <a:pPr fontAlgn="t">
              <a:buFontTx/>
              <a:buChar char="-"/>
            </a:pP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зардап</a:t>
            </a:r>
            <a:r>
              <a:rPr lang="ru-RU" dirty="0" smtClean="0"/>
              <a:t> </a:t>
            </a:r>
            <a:r>
              <a:rPr lang="ru-RU" dirty="0" err="1" smtClean="0"/>
              <a:t>шеккен</a:t>
            </a:r>
            <a:r>
              <a:rPr lang="ru-RU" dirty="0" smtClean="0"/>
              <a:t> </a:t>
            </a:r>
            <a:r>
              <a:rPr lang="ru-RU" dirty="0" err="1" smtClean="0"/>
              <a:t>баланың</a:t>
            </a:r>
            <a:r>
              <a:rPr lang="ru-RU" dirty="0" smtClean="0"/>
              <a:t> </a:t>
            </a:r>
            <a:r>
              <a:rPr lang="ru-RU" dirty="0" err="1" smtClean="0"/>
              <a:t>заңды</a:t>
            </a:r>
            <a:r>
              <a:rPr lang="ru-RU" dirty="0" smtClean="0"/>
              <a:t> </a:t>
            </a:r>
            <a:r>
              <a:rPr lang="ru-RU" dirty="0" err="1" smtClean="0"/>
              <a:t>өкілінің</a:t>
            </a:r>
            <a:r>
              <a:rPr lang="ru-RU" dirty="0" smtClean="0"/>
              <a:t> </a:t>
            </a:r>
            <a:r>
              <a:rPr lang="ru-RU" dirty="0" err="1" smtClean="0"/>
              <a:t>өзі</a:t>
            </a:r>
            <a:r>
              <a:rPr lang="ru-RU" dirty="0" smtClean="0"/>
              <a:t> </a:t>
            </a:r>
            <a:r>
              <a:rPr lang="ru-RU" dirty="0" err="1" smtClean="0"/>
              <a:t>сол</a:t>
            </a:r>
            <a:r>
              <a:rPr lang="ru-RU" dirty="0" smtClean="0"/>
              <a:t> </a:t>
            </a:r>
            <a:r>
              <a:rPr lang="ru-RU" dirty="0" err="1" smtClean="0"/>
              <a:t>іс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күдікті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айыпты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танылса</a:t>
            </a:r>
            <a:r>
              <a:rPr lang="ru-RU" dirty="0" smtClean="0"/>
              <a:t>; </a:t>
            </a:r>
          </a:p>
          <a:p>
            <a:pPr fontAlgn="t">
              <a:buFontTx/>
              <a:buChar char="-"/>
            </a:pP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заңды</a:t>
            </a:r>
            <a:r>
              <a:rPr lang="ru-RU" dirty="0" smtClean="0"/>
              <a:t> </a:t>
            </a:r>
            <a:r>
              <a:rPr lang="ru-RU" dirty="0" err="1" smtClean="0"/>
              <a:t>өкілдердің</a:t>
            </a:r>
            <a:r>
              <a:rPr lang="ru-RU" dirty="0" smtClean="0"/>
              <a:t> </a:t>
            </a:r>
            <a:r>
              <a:rPr lang="ru-RU" dirty="0" err="1" smtClean="0"/>
              <a:t>бірі</a:t>
            </a:r>
            <a:r>
              <a:rPr lang="ru-RU" dirty="0" smtClean="0"/>
              <a:t> ҚР </a:t>
            </a:r>
            <a:r>
              <a:rPr lang="ru-RU" dirty="0" err="1" smtClean="0"/>
              <a:t>аумағынан</a:t>
            </a:r>
            <a:r>
              <a:rPr lang="ru-RU" dirty="0" smtClean="0"/>
              <a:t> </a:t>
            </a:r>
            <a:r>
              <a:rPr lang="ru-RU" dirty="0" err="1" smtClean="0"/>
              <a:t>тыс</a:t>
            </a:r>
            <a:r>
              <a:rPr lang="ru-RU" dirty="0" smtClean="0"/>
              <a:t> </a:t>
            </a:r>
            <a:r>
              <a:rPr lang="ru-RU" dirty="0" err="1" smtClean="0"/>
              <a:t>жерде</a:t>
            </a:r>
            <a:r>
              <a:rPr lang="ru-RU" dirty="0" smtClean="0"/>
              <a:t> </a:t>
            </a:r>
            <a:r>
              <a:rPr lang="ru-RU" dirty="0" err="1" smtClean="0"/>
              <a:t>жүрсе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оның</a:t>
            </a:r>
            <a:r>
              <a:rPr lang="ru-RU" dirty="0" smtClean="0"/>
              <a:t> </a:t>
            </a:r>
            <a:r>
              <a:rPr lang="ru-RU" dirty="0" err="1" smtClean="0"/>
              <a:t>келісімін</a:t>
            </a:r>
            <a:r>
              <a:rPr lang="ru-RU" dirty="0" smtClean="0"/>
              <a:t> </a:t>
            </a:r>
            <a:r>
              <a:rPr lang="ru-RU" dirty="0" err="1" smtClean="0"/>
              <a:t>алу</a:t>
            </a:r>
            <a:r>
              <a:rPr lang="ru-RU" dirty="0" smtClean="0"/>
              <a:t> </a:t>
            </a:r>
            <a:r>
              <a:rPr lang="ru-RU" dirty="0" err="1" smtClean="0"/>
              <a:t>мүмкін</a:t>
            </a:r>
            <a:r>
              <a:rPr lang="ru-RU" dirty="0" smtClean="0"/>
              <a:t> </a:t>
            </a:r>
            <a:r>
              <a:rPr lang="ru-RU" dirty="0" err="1" smtClean="0"/>
              <a:t>болмаса</a:t>
            </a:r>
            <a:r>
              <a:rPr lang="ru-RU" dirty="0" smtClean="0"/>
              <a:t>, </a:t>
            </a:r>
          </a:p>
          <a:p>
            <a:pPr marL="0" indent="0" algn="ctr" fontAlgn="t">
              <a:buNone/>
            </a:pPr>
            <a:r>
              <a:rPr lang="ru-RU" b="1" dirty="0" err="1"/>
              <a:t>к</a:t>
            </a:r>
            <a:r>
              <a:rPr lang="ru-RU" b="1" dirty="0" err="1" smtClean="0"/>
              <a:t>елісім</a:t>
            </a:r>
            <a:r>
              <a:rPr lang="ru-RU" b="1" dirty="0" smtClean="0"/>
              <a:t> </a:t>
            </a:r>
            <a:r>
              <a:rPr lang="ru-RU" b="1" dirty="0" err="1"/>
              <a:t>қажет</a:t>
            </a:r>
            <a:r>
              <a:rPr lang="ru-RU" b="1" dirty="0"/>
              <a:t> </a:t>
            </a:r>
            <a:r>
              <a:rPr lang="ru-RU" b="1" dirty="0" err="1" smtClean="0"/>
              <a:t>етілмейді</a:t>
            </a:r>
            <a:r>
              <a:rPr lang="kk-KZ" b="1" dirty="0" smtClean="0"/>
              <a:t>.</a:t>
            </a:r>
            <a:endParaRPr lang="en-US" dirty="0"/>
          </a:p>
          <a:p>
            <a:pPr fontAlgn="t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7130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МАҢЫЗДЫ!!!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044700"/>
            <a:ext cx="7024430" cy="3817625"/>
          </a:xfrm>
        </p:spPr>
        <p:txBody>
          <a:bodyPr>
            <a:normAutofit fontScale="85000" lnSpcReduction="20000"/>
          </a:bodyPr>
          <a:lstStyle/>
          <a:p>
            <a:pPr marL="514350" indent="-514350" fontAlgn="t">
              <a:buAutoNum type="arabicPeriod"/>
            </a:pPr>
            <a:r>
              <a:rPr lang="ru-RU" dirty="0" smtClean="0"/>
              <a:t>Осы </a:t>
            </a:r>
            <a:r>
              <a:rPr lang="ru-RU" dirty="0" err="1" smtClean="0"/>
              <a:t>талаптарды</a:t>
            </a:r>
            <a:r>
              <a:rPr lang="ru-RU" dirty="0" smtClean="0"/>
              <a:t> </a:t>
            </a:r>
            <a:r>
              <a:rPr lang="ru-RU" dirty="0" err="1" smtClean="0"/>
              <a:t>бұзғаны</a:t>
            </a:r>
            <a:r>
              <a:rPr lang="ru-RU" dirty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әкімшілік</a:t>
            </a:r>
            <a:r>
              <a:rPr lang="ru-RU" dirty="0" smtClean="0"/>
              <a:t> </a:t>
            </a:r>
            <a:r>
              <a:rPr lang="ru-RU" dirty="0" err="1" smtClean="0"/>
              <a:t>жауапкершілік</a:t>
            </a:r>
            <a:r>
              <a:rPr lang="ru-RU" dirty="0" smtClean="0"/>
              <a:t>: 5 АЕК-</a:t>
            </a:r>
            <a:r>
              <a:rPr lang="ru-RU" dirty="0" err="1" smtClean="0"/>
              <a:t>тен</a:t>
            </a:r>
            <a:r>
              <a:rPr lang="ru-RU" dirty="0" smtClean="0"/>
              <a:t> </a:t>
            </a:r>
            <a:r>
              <a:rPr lang="ru-RU" dirty="0" err="1" smtClean="0"/>
              <a:t>жоғары</a:t>
            </a:r>
            <a:r>
              <a:rPr lang="ru-RU" dirty="0" smtClean="0"/>
              <a:t> </a:t>
            </a:r>
            <a:r>
              <a:rPr lang="ru-RU" dirty="0" err="1" smtClean="0"/>
              <a:t>айыппұл</a:t>
            </a:r>
            <a:r>
              <a:rPr lang="ru-RU" dirty="0" smtClean="0"/>
              <a:t> </a:t>
            </a:r>
            <a:r>
              <a:rPr lang="ru-RU" dirty="0" err="1" smtClean="0"/>
              <a:t>белгіленген</a:t>
            </a:r>
            <a:endParaRPr lang="ru-RU" dirty="0" smtClean="0"/>
          </a:p>
          <a:p>
            <a:pPr marL="514350" indent="-514350" fontAlgn="t">
              <a:buAutoNum type="arabicPeriod"/>
            </a:pPr>
            <a:r>
              <a:rPr lang="ru-RU" dirty="0" err="1" smtClean="0"/>
              <a:t>Жазбаша</a:t>
            </a:r>
            <a:r>
              <a:rPr lang="ru-RU" dirty="0" smtClean="0"/>
              <a:t>, </a:t>
            </a:r>
            <a:r>
              <a:rPr lang="ru-RU" dirty="0" err="1" smtClean="0"/>
              <a:t>ауызша</a:t>
            </a:r>
            <a:r>
              <a:rPr lang="ru-RU" dirty="0" smtClean="0"/>
              <a:t>, </a:t>
            </a:r>
            <a:r>
              <a:rPr lang="ru-RU" dirty="0" err="1" smtClean="0"/>
              <a:t>электрондық</a:t>
            </a:r>
            <a:r>
              <a:rPr lang="ru-RU" dirty="0" smtClean="0"/>
              <a:t> </a:t>
            </a:r>
            <a:r>
              <a:rPr lang="ru-RU" dirty="0" err="1" smtClean="0"/>
              <a:t>құжат</a:t>
            </a:r>
            <a:r>
              <a:rPr lang="ru-RU" dirty="0" smtClean="0"/>
              <a:t> </a:t>
            </a:r>
            <a:r>
              <a:rPr lang="ru-RU" dirty="0" err="1" smtClean="0"/>
              <a:t>түріндегі</a:t>
            </a:r>
            <a:r>
              <a:rPr lang="ru-RU" dirty="0" smtClean="0"/>
              <a:t> </a:t>
            </a:r>
            <a:r>
              <a:rPr lang="ru-RU" dirty="0" err="1" smtClean="0"/>
              <a:t>мәліметтерді</a:t>
            </a:r>
            <a:r>
              <a:rPr lang="ru-RU" dirty="0" smtClean="0"/>
              <a:t> </a:t>
            </a:r>
            <a:r>
              <a:rPr lang="ru-RU" dirty="0" err="1" smtClean="0"/>
              <a:t>жариялауға</a:t>
            </a:r>
            <a:r>
              <a:rPr lang="ru-RU" dirty="0" smtClean="0"/>
              <a:t> </a:t>
            </a:r>
            <a:r>
              <a:rPr lang="ru-RU" dirty="0" err="1" smtClean="0"/>
              <a:t>келісім</a:t>
            </a:r>
            <a:r>
              <a:rPr lang="ru-RU" dirty="0" smtClean="0"/>
              <a:t> беру </a:t>
            </a:r>
            <a:r>
              <a:rPr lang="ru-RU" dirty="0" err="1" smtClean="0"/>
              <a:t>үлгісіне</a:t>
            </a:r>
            <a:r>
              <a:rPr lang="ru-RU" dirty="0" smtClean="0"/>
              <a:t> </a:t>
            </a:r>
            <a:r>
              <a:rPr lang="ru-RU" dirty="0" err="1" smtClean="0"/>
              <a:t>қойылатын</a:t>
            </a:r>
            <a:r>
              <a:rPr lang="ru-RU" dirty="0" smtClean="0"/>
              <a:t> </a:t>
            </a:r>
            <a:r>
              <a:rPr lang="ru-RU" dirty="0" err="1" smtClean="0"/>
              <a:t>талаптар</a:t>
            </a:r>
            <a:r>
              <a:rPr lang="ru-RU" dirty="0" smtClean="0"/>
              <a:t> </a:t>
            </a:r>
            <a:r>
              <a:rPr lang="ru-RU" b="1" dirty="0" err="1" smtClean="0"/>
              <a:t>айқын</a:t>
            </a:r>
            <a:r>
              <a:rPr lang="ru-RU" b="1" dirty="0" smtClean="0"/>
              <a:t> </a:t>
            </a:r>
            <a:r>
              <a:rPr lang="ru-RU" b="1" dirty="0" err="1" smtClean="0"/>
              <a:t>емес</a:t>
            </a:r>
            <a:r>
              <a:rPr lang="ru-RU" dirty="0" smtClean="0"/>
              <a:t>; </a:t>
            </a:r>
            <a:r>
              <a:rPr lang="ru-RU" dirty="0" err="1" smtClean="0"/>
              <a:t>қалай</a:t>
            </a:r>
            <a:r>
              <a:rPr lang="ru-RU" dirty="0" smtClean="0"/>
              <a:t> </a:t>
            </a:r>
            <a:r>
              <a:rPr lang="ru-RU" dirty="0" err="1" smtClean="0"/>
              <a:t>сақтау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қалай</a:t>
            </a:r>
            <a:r>
              <a:rPr lang="ru-RU" dirty="0" smtClean="0"/>
              <a:t> </a:t>
            </a:r>
            <a:r>
              <a:rPr lang="ru-RU" dirty="0" err="1" smtClean="0"/>
              <a:t>нақтылау</a:t>
            </a:r>
            <a:r>
              <a:rPr lang="ru-RU" dirty="0" smtClean="0"/>
              <a:t> </a:t>
            </a:r>
            <a:r>
              <a:rPr lang="ru-RU" dirty="0" err="1" smtClean="0"/>
              <a:t>керек</a:t>
            </a:r>
            <a:r>
              <a:rPr lang="ru-RU" dirty="0" smtClean="0"/>
              <a:t>; </a:t>
            </a:r>
            <a:r>
              <a:rPr lang="ru-RU" dirty="0" err="1" smtClean="0"/>
              <a:t>түпнұсқаны</a:t>
            </a:r>
            <a:r>
              <a:rPr lang="ru-RU" dirty="0" smtClean="0"/>
              <a:t> </a:t>
            </a:r>
            <a:r>
              <a:rPr lang="ru-RU" dirty="0" err="1" smtClean="0"/>
              <a:t>қалай</a:t>
            </a:r>
            <a:r>
              <a:rPr lang="ru-RU" dirty="0" smtClean="0"/>
              <a:t> </a:t>
            </a:r>
            <a:r>
              <a:rPr lang="ru-RU" dirty="0" err="1" smtClean="0"/>
              <a:t>анықтау</a:t>
            </a:r>
            <a:r>
              <a:rPr lang="ru-RU" dirty="0" smtClean="0"/>
              <a:t> </a:t>
            </a:r>
            <a:r>
              <a:rPr lang="ru-RU" dirty="0" err="1" smtClean="0"/>
              <a:t>керек</a:t>
            </a:r>
            <a:r>
              <a:rPr lang="en-US" dirty="0" smtClean="0"/>
              <a:t>?</a:t>
            </a:r>
          </a:p>
          <a:p>
            <a:pPr marL="514350" indent="-514350" fontAlgn="t">
              <a:buAutoNum type="arabicPeriod"/>
            </a:pPr>
            <a:r>
              <a:rPr lang="ru-RU" dirty="0" smtClean="0"/>
              <a:t>Бала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ақпаратты</a:t>
            </a:r>
            <a:r>
              <a:rPr lang="ru-RU" dirty="0" smtClean="0"/>
              <a:t> </a:t>
            </a:r>
            <a:r>
              <a:rPr lang="ru-RU" dirty="0" err="1" smtClean="0"/>
              <a:t>таратуға</a:t>
            </a:r>
            <a:r>
              <a:rPr lang="ru-RU" dirty="0" smtClean="0"/>
              <a:t> </a:t>
            </a:r>
            <a:r>
              <a:rPr lang="ru-RU" dirty="0" err="1" smtClean="0"/>
              <a:t>келісім</a:t>
            </a:r>
            <a:r>
              <a:rPr lang="ru-RU" dirty="0" smtClean="0"/>
              <a:t> </a:t>
            </a:r>
            <a:r>
              <a:rPr lang="ru-RU" dirty="0" err="1" smtClean="0"/>
              <a:t>алу</a:t>
            </a:r>
            <a:r>
              <a:rPr lang="ru-RU" dirty="0" smtClean="0"/>
              <a:t> </a:t>
            </a:r>
            <a:r>
              <a:rPr lang="ru-RU" dirty="0" err="1" smtClean="0"/>
              <a:t>үлгісі</a:t>
            </a:r>
            <a:r>
              <a:rPr lang="ru-RU" dirty="0" smtClean="0"/>
              <a:t> (?).</a:t>
            </a:r>
          </a:p>
          <a:p>
            <a:pPr marL="514350" indent="-514350" fontAlgn="t">
              <a:buAutoNum type="arabicPeriod"/>
            </a:pPr>
            <a:r>
              <a:rPr lang="ru-RU" dirty="0" smtClean="0"/>
              <a:t>Мониторинг. Сот </a:t>
            </a:r>
            <a:r>
              <a:rPr lang="ru-RU" dirty="0" err="1" smtClean="0"/>
              <a:t>тәжірибесінің</a:t>
            </a:r>
            <a:r>
              <a:rPr lang="ru-RU" dirty="0" smtClean="0"/>
              <a:t> </a:t>
            </a:r>
            <a:r>
              <a:rPr lang="ru-RU" dirty="0" err="1" smtClean="0"/>
              <a:t>талдауы</a:t>
            </a:r>
            <a:r>
              <a:rPr lang="ru-R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5567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490" y="281175"/>
            <a:ext cx="7940660" cy="3946094"/>
          </a:xfrm>
        </p:spPr>
        <p:txBody>
          <a:bodyPr anchor="b"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#</a:t>
            </a:r>
            <a:r>
              <a:rPr lang="ru-RU" sz="7200" b="1" dirty="0" smtClean="0">
                <a:solidFill>
                  <a:schemeClr val="bg1"/>
                </a:solidFill>
              </a:rPr>
              <a:t>5</a:t>
            </a:r>
            <a:r>
              <a:rPr lang="ru-RU" sz="7200" dirty="0" smtClean="0">
                <a:solidFill>
                  <a:schemeClr val="bg1"/>
                </a:solidFill>
              </a:rPr>
              <a:t>.</a:t>
            </a:r>
            <a:r>
              <a:rPr lang="ru-RU" sz="4000" dirty="0" smtClean="0"/>
              <a:t> </a:t>
            </a:r>
            <a:endParaRPr lang="en-US" sz="4000" dirty="0"/>
          </a:p>
          <a:p>
            <a:r>
              <a:rPr lang="ru-RU" sz="4000" b="1" dirty="0" smtClean="0"/>
              <a:t>МІНДЕТТІ </a:t>
            </a:r>
          </a:p>
          <a:p>
            <a:r>
              <a:rPr lang="ru-RU" sz="4000" b="1" dirty="0" smtClean="0"/>
              <a:t>ХАБАРЛАМА.</a:t>
            </a:r>
          </a:p>
          <a:p>
            <a:r>
              <a:rPr lang="ru-RU" sz="4000" b="1" dirty="0" smtClean="0"/>
              <a:t>ОЛ НЕ? </a:t>
            </a:r>
          </a:p>
        </p:txBody>
      </p:sp>
    </p:spTree>
    <p:extLst>
      <p:ext uri="{BB962C8B-B14F-4D97-AF65-F5344CB8AC3E}">
        <p14:creationId xmlns:p14="http://schemas.microsoft.com/office/powerpoint/2010/main" val="35006878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ҚАЛАЙ БОЛҒАН ЕДІ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024954"/>
            <a:ext cx="6566315" cy="4123035"/>
          </a:xfrm>
        </p:spPr>
        <p:txBody>
          <a:bodyPr>
            <a:normAutofit/>
          </a:bodyPr>
          <a:lstStyle/>
          <a:p>
            <a:r>
              <a:rPr lang="ru-RU" dirty="0" err="1" smtClean="0"/>
              <a:t>Көптеген</a:t>
            </a:r>
            <a:r>
              <a:rPr lang="ru-RU" dirty="0" smtClean="0"/>
              <a:t> </a:t>
            </a:r>
            <a:r>
              <a:rPr lang="ru-RU" dirty="0" err="1" smtClean="0"/>
              <a:t>заңдарда</a:t>
            </a:r>
            <a:r>
              <a:rPr lang="ru-RU" dirty="0" smtClean="0"/>
              <a:t> БАҚ-та </a:t>
            </a:r>
            <a:r>
              <a:rPr lang="ru-RU" dirty="0" err="1" smtClean="0"/>
              <a:t>төтенше</a:t>
            </a:r>
            <a:r>
              <a:rPr lang="ru-RU" dirty="0" smtClean="0"/>
              <a:t> </a:t>
            </a:r>
            <a:r>
              <a:rPr lang="ru-RU" dirty="0" err="1" smtClean="0"/>
              <a:t>жағдайлар</a:t>
            </a:r>
            <a:r>
              <a:rPr lang="ru-RU" dirty="0" smtClean="0"/>
              <a:t>, </a:t>
            </a:r>
            <a:r>
              <a:rPr lang="ru-RU" dirty="0" err="1" smtClean="0"/>
              <a:t>техногендік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табиғат</a:t>
            </a:r>
            <a:r>
              <a:rPr lang="ru-RU" dirty="0" smtClean="0"/>
              <a:t> </a:t>
            </a:r>
            <a:r>
              <a:rPr lang="ru-RU" dirty="0" err="1" smtClean="0"/>
              <a:t>апаттары</a:t>
            </a:r>
            <a:r>
              <a:rPr lang="ru-RU" dirty="0" smtClean="0"/>
              <a:t> </a:t>
            </a:r>
            <a:r>
              <a:rPr lang="ru-RU" dirty="0" err="1" smtClean="0"/>
              <a:t>сияқты</a:t>
            </a:r>
            <a:r>
              <a:rPr lang="ru-RU" dirty="0" smtClean="0"/>
              <a:t> </a:t>
            </a:r>
            <a:r>
              <a:rPr lang="ru-RU" dirty="0" err="1" smtClean="0"/>
              <a:t>оқиғаларды</a:t>
            </a:r>
            <a:r>
              <a:rPr lang="ru-RU" dirty="0" smtClean="0"/>
              <a:t> </a:t>
            </a:r>
            <a:r>
              <a:rPr lang="ru-RU" dirty="0" err="1" smtClean="0"/>
              <a:t>міндетті</a:t>
            </a:r>
            <a:r>
              <a:rPr lang="ru-RU" dirty="0" smtClean="0"/>
              <a:t> </a:t>
            </a:r>
            <a:r>
              <a:rPr lang="ru-RU" dirty="0" err="1" smtClean="0"/>
              <a:t>түрде</a:t>
            </a:r>
            <a:r>
              <a:rPr lang="ru-RU" dirty="0" smtClean="0"/>
              <a:t> </a:t>
            </a:r>
            <a:r>
              <a:rPr lang="ru-RU" dirty="0" err="1" smtClean="0"/>
              <a:t>хабарлау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талаптар</a:t>
            </a:r>
            <a:r>
              <a:rPr lang="ru-RU" dirty="0" smtClean="0"/>
              <a:t> бар.</a:t>
            </a:r>
          </a:p>
          <a:p>
            <a:r>
              <a:rPr lang="ru-RU" dirty="0" smtClean="0"/>
              <a:t>БАҚ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заңда</a:t>
            </a:r>
            <a:r>
              <a:rPr lang="ru-RU" dirty="0" smtClean="0"/>
              <a:t> </a:t>
            </a:r>
            <a:r>
              <a:rPr lang="ru-RU" dirty="0" err="1" smtClean="0"/>
              <a:t>ондай</a:t>
            </a:r>
            <a:r>
              <a:rPr lang="ru-RU" dirty="0" smtClean="0"/>
              <a:t> </a:t>
            </a:r>
            <a:r>
              <a:rPr lang="ru-RU" dirty="0" err="1" smtClean="0"/>
              <a:t>хабарламалар</a:t>
            </a:r>
            <a:r>
              <a:rPr lang="ru-RU" dirty="0" smtClean="0"/>
              <a:t> </a:t>
            </a:r>
            <a:r>
              <a:rPr lang="ru-RU" dirty="0" err="1" smtClean="0"/>
              <a:t>қандай</a:t>
            </a:r>
            <a:r>
              <a:rPr lang="ru-RU" dirty="0" smtClean="0"/>
              <a:t> </a:t>
            </a:r>
            <a:r>
              <a:rPr lang="ru-RU" dirty="0" err="1" smtClean="0"/>
              <a:t>мерзім</a:t>
            </a:r>
            <a:r>
              <a:rPr lang="ru-RU" dirty="0" smtClean="0"/>
              <a:t> </a:t>
            </a:r>
            <a:r>
              <a:rPr lang="ru-RU" dirty="0" err="1" smtClean="0"/>
              <a:t>ішінде</a:t>
            </a:r>
            <a:r>
              <a:rPr lang="ru-RU" dirty="0" smtClean="0"/>
              <a:t> </a:t>
            </a:r>
            <a:r>
              <a:rPr lang="ru-RU" dirty="0" err="1" smtClean="0"/>
              <a:t>жариялануы</a:t>
            </a:r>
            <a:r>
              <a:rPr lang="ru-RU" dirty="0" smtClean="0"/>
              <a:t> </a:t>
            </a:r>
            <a:r>
              <a:rPr lang="ru-RU" dirty="0" err="1" smtClean="0"/>
              <a:t>тиіс</a:t>
            </a:r>
            <a:r>
              <a:rPr lang="ru-RU" dirty="0" smtClean="0"/>
              <a:t> </a:t>
            </a:r>
            <a:r>
              <a:rPr lang="ru-RU" dirty="0" err="1" smtClean="0"/>
              <a:t>екені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ережелер</a:t>
            </a:r>
            <a:r>
              <a:rPr lang="ru-RU" dirty="0" smtClean="0"/>
              <a:t> </a:t>
            </a:r>
            <a:r>
              <a:rPr lang="ru-RU" dirty="0" err="1" smtClean="0"/>
              <a:t>болмаған</a:t>
            </a:r>
            <a:r>
              <a:rPr lang="ru-R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9313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ҚАНДАЙ БОЛДЫ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024954"/>
            <a:ext cx="6566315" cy="4123035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Дағдарысты</a:t>
            </a:r>
            <a:r>
              <a:rPr lang="ru-RU" dirty="0" smtClean="0"/>
              <a:t> </a:t>
            </a:r>
            <a:r>
              <a:rPr lang="ru-RU" dirty="0" err="1" smtClean="0"/>
              <a:t>коммуникациялар</a:t>
            </a:r>
            <a:r>
              <a:rPr lang="en-US" dirty="0" smtClean="0"/>
              <a:t>: </a:t>
            </a:r>
            <a:r>
              <a:rPr lang="kk-KZ" dirty="0" smtClean="0"/>
              <a:t>мемлекеттік органдар төтенше жағдай орын алған сәттен бастап </a:t>
            </a:r>
            <a:r>
              <a:rPr lang="kk-KZ" b="1" dirty="0" smtClean="0"/>
              <a:t>үш сағаттан кешіктірмей </a:t>
            </a:r>
            <a:r>
              <a:rPr lang="kk-KZ" dirty="0" smtClean="0"/>
              <a:t>БАҚ-қа ағымдағы жағдай туралы ресми хабарлама беруге міндетті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БАҚ: ТЖ </a:t>
            </a:r>
            <a:r>
              <a:rPr lang="ru-RU" dirty="0" err="1" smtClean="0"/>
              <a:t>енгізілгені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хабарламаларды</a:t>
            </a:r>
            <a:r>
              <a:rPr lang="ru-RU" dirty="0" smtClean="0"/>
              <a:t>, </a:t>
            </a: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талабы</a:t>
            </a:r>
            <a:r>
              <a:rPr lang="ru-RU" dirty="0" smtClean="0"/>
              <a:t> </a:t>
            </a:r>
            <a:r>
              <a:rPr lang="ru-RU" dirty="0" err="1" smtClean="0"/>
              <a:t>сондай</a:t>
            </a:r>
            <a:r>
              <a:rPr lang="ru-RU" dirty="0" smtClean="0"/>
              <a:t>  </a:t>
            </a:r>
            <a:r>
              <a:rPr lang="ru-RU" dirty="0" err="1" smtClean="0"/>
              <a:t>болса</a:t>
            </a:r>
            <a:r>
              <a:rPr lang="ru-RU" dirty="0" smtClean="0"/>
              <a:t>, сот </a:t>
            </a:r>
            <a:r>
              <a:rPr lang="ru-RU" dirty="0" err="1" smtClean="0"/>
              <a:t>шешімі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күшіне</a:t>
            </a:r>
            <a:r>
              <a:rPr lang="ru-RU" dirty="0" smtClean="0"/>
              <a:t> </a:t>
            </a:r>
            <a:r>
              <a:rPr lang="ru-RU" dirty="0" err="1" smtClean="0"/>
              <a:t>енген</a:t>
            </a:r>
            <a:r>
              <a:rPr lang="ru-RU" dirty="0" smtClean="0"/>
              <a:t> </a:t>
            </a:r>
            <a:r>
              <a:rPr lang="ru-RU" dirty="0" err="1" smtClean="0"/>
              <a:t>теріс</a:t>
            </a:r>
            <a:r>
              <a:rPr lang="ru-RU" dirty="0" smtClean="0"/>
              <a:t> </a:t>
            </a:r>
            <a:r>
              <a:rPr lang="ru-RU" dirty="0" err="1" smtClean="0"/>
              <a:t>мәліметтерге</a:t>
            </a:r>
            <a:r>
              <a:rPr lang="ru-RU" dirty="0" smtClean="0"/>
              <a:t> </a:t>
            </a:r>
            <a:r>
              <a:rPr lang="ru-RU" dirty="0" err="1" smtClean="0"/>
              <a:t>берілген</a:t>
            </a:r>
            <a:r>
              <a:rPr lang="ru-RU" dirty="0" smtClean="0"/>
              <a:t> </a:t>
            </a:r>
            <a:r>
              <a:rPr lang="ru-RU" dirty="0" err="1" smtClean="0"/>
              <a:t>жауапты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теріске</a:t>
            </a:r>
            <a:r>
              <a:rPr lang="ru-RU" dirty="0" smtClean="0"/>
              <a:t> </a:t>
            </a:r>
            <a:r>
              <a:rPr lang="ru-RU" dirty="0" err="1" smtClean="0"/>
              <a:t>шығаруды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т.б</a:t>
            </a:r>
            <a:r>
              <a:rPr lang="ru-RU" dirty="0" smtClean="0"/>
              <a:t>. </a:t>
            </a:r>
            <a:r>
              <a:rPr lang="ru-RU" dirty="0" err="1" smtClean="0"/>
              <a:t>ақысыз</a:t>
            </a:r>
            <a:r>
              <a:rPr lang="ru-RU" dirty="0" smtClean="0"/>
              <a:t> </a:t>
            </a:r>
            <a:r>
              <a:rPr lang="ru-RU" dirty="0" err="1" smtClean="0"/>
              <a:t>жариялайды</a:t>
            </a:r>
            <a:r>
              <a:rPr lang="kk-KZ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751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3340" y="586585"/>
            <a:ext cx="7940660" cy="3946094"/>
          </a:xfrm>
        </p:spPr>
        <p:txBody>
          <a:bodyPr anchor="b"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#</a:t>
            </a:r>
            <a:r>
              <a:rPr lang="ru-RU" sz="7200" b="1" dirty="0">
                <a:solidFill>
                  <a:schemeClr val="bg1"/>
                </a:solidFill>
              </a:rPr>
              <a:t>6</a:t>
            </a:r>
            <a:r>
              <a:rPr lang="ru-RU" sz="7200" dirty="0" smtClean="0">
                <a:solidFill>
                  <a:schemeClr val="bg1"/>
                </a:solidFill>
              </a:rPr>
              <a:t>.</a:t>
            </a:r>
            <a:r>
              <a:rPr lang="ru-RU" sz="4000" dirty="0" smtClean="0"/>
              <a:t> </a:t>
            </a:r>
            <a:endParaRPr lang="en-US" sz="4000" dirty="0"/>
          </a:p>
          <a:p>
            <a:r>
              <a:rPr lang="ru-RU" sz="4000" b="1" dirty="0" smtClean="0"/>
              <a:t>ЖУРНАЛИСТЕР МЕН РЕДАКТОРЛАРДЫ ЖАУАПКЕРШІЛІКТЕН </a:t>
            </a:r>
          </a:p>
          <a:p>
            <a:r>
              <a:rPr lang="ru-RU" sz="4000" b="1" dirty="0" smtClean="0"/>
              <a:t>БОСАТУДЫҢ </a:t>
            </a:r>
          </a:p>
          <a:p>
            <a:r>
              <a:rPr lang="ru-RU" sz="4000" b="1" dirty="0" smtClean="0"/>
              <a:t>ЖАҢА НЕГІЗДЕРІ </a:t>
            </a:r>
          </a:p>
        </p:txBody>
      </p:sp>
    </p:spTree>
    <p:extLst>
      <p:ext uri="{BB962C8B-B14F-4D97-AF65-F5344CB8AC3E}">
        <p14:creationId xmlns:p14="http://schemas.microsoft.com/office/powerpoint/2010/main" val="25742335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ҚАЛАЙ БОЛҒАН ЕДІ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024954"/>
            <a:ext cx="6566315" cy="4123035"/>
          </a:xfrm>
        </p:spPr>
        <p:txBody>
          <a:bodyPr>
            <a:normAutofit/>
          </a:bodyPr>
          <a:lstStyle/>
          <a:p>
            <a:r>
              <a:rPr lang="ru-RU" dirty="0" smtClean="0"/>
              <a:t>БАҚ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заңда</a:t>
            </a:r>
            <a:r>
              <a:rPr lang="ru-RU" dirty="0" smtClean="0"/>
              <a:t> </a:t>
            </a:r>
            <a:r>
              <a:rPr lang="ru-RU" dirty="0" err="1" smtClean="0"/>
              <a:t>шындыққа</a:t>
            </a:r>
            <a:r>
              <a:rPr lang="ru-RU" dirty="0" smtClean="0"/>
              <a:t> </a:t>
            </a:r>
            <a:r>
              <a:rPr lang="ru-RU" dirty="0" err="1" smtClean="0"/>
              <a:t>сәйкес</a:t>
            </a:r>
            <a:r>
              <a:rPr lang="ru-RU" dirty="0" smtClean="0"/>
              <a:t> </a:t>
            </a:r>
            <a:r>
              <a:rPr lang="ru-RU" dirty="0" err="1" smtClean="0"/>
              <a:t>келмейтін</a:t>
            </a:r>
            <a:r>
              <a:rPr lang="ru-RU" dirty="0" smtClean="0"/>
              <a:t> </a:t>
            </a:r>
            <a:r>
              <a:rPr lang="ru-RU" dirty="0" err="1" smtClean="0"/>
              <a:t>мәліметтерді</a:t>
            </a:r>
            <a:r>
              <a:rPr lang="ru-RU" dirty="0" smtClean="0"/>
              <a:t> </a:t>
            </a:r>
            <a:r>
              <a:rPr lang="ru-RU" dirty="0" err="1" smtClean="0"/>
              <a:t>таратқан</a:t>
            </a:r>
            <a:r>
              <a:rPr lang="ru-RU" dirty="0" smtClean="0"/>
              <a:t> </a:t>
            </a:r>
            <a:r>
              <a:rPr lang="ru-RU" dirty="0" err="1" smtClean="0"/>
              <a:t>жағдайда</a:t>
            </a:r>
            <a:r>
              <a:rPr lang="ru-RU" dirty="0" smtClean="0"/>
              <a:t> </a:t>
            </a:r>
            <a:r>
              <a:rPr lang="ru-RU" dirty="0" err="1" smtClean="0"/>
              <a:t>журналисті</a:t>
            </a:r>
            <a:r>
              <a:rPr lang="ru-RU" dirty="0" smtClean="0"/>
              <a:t>, бас </a:t>
            </a:r>
            <a:r>
              <a:rPr lang="ru-RU" dirty="0" err="1" smtClean="0"/>
              <a:t>редакторды</a:t>
            </a:r>
            <a:r>
              <a:rPr lang="ru-RU" dirty="0" smtClean="0"/>
              <a:t> (</a:t>
            </a:r>
            <a:r>
              <a:rPr lang="ru-RU" dirty="0" err="1" smtClean="0"/>
              <a:t>редакторды</a:t>
            </a:r>
            <a:r>
              <a:rPr lang="ru-RU" dirty="0" smtClean="0"/>
              <a:t>) </a:t>
            </a:r>
            <a:r>
              <a:rPr lang="ru-RU" dirty="0" err="1" smtClean="0"/>
              <a:t>жауапкершілікке</a:t>
            </a:r>
            <a:r>
              <a:rPr lang="ru-RU" dirty="0" smtClean="0"/>
              <a:t> </a:t>
            </a:r>
            <a:r>
              <a:rPr lang="ru-RU" dirty="0" err="1" smtClean="0"/>
              <a:t>тартпайтын</a:t>
            </a:r>
            <a:r>
              <a:rPr lang="ru-RU" dirty="0" smtClean="0"/>
              <a:t> </a:t>
            </a:r>
            <a:r>
              <a:rPr lang="ru-RU" dirty="0" err="1" smtClean="0"/>
              <a:t>негіздер</a:t>
            </a:r>
            <a:r>
              <a:rPr lang="ru-RU" dirty="0" smtClean="0"/>
              <a:t> </a:t>
            </a:r>
            <a:r>
              <a:rPr lang="ru-RU" dirty="0" err="1" smtClean="0"/>
              <a:t>тізімі</a:t>
            </a:r>
            <a:r>
              <a:rPr lang="ru-RU" dirty="0" smtClean="0"/>
              <a:t> </a:t>
            </a:r>
            <a:r>
              <a:rPr lang="ru-RU" dirty="0" err="1" smtClean="0"/>
              <a:t>болды</a:t>
            </a:r>
            <a:r>
              <a:rPr lang="ru-RU" dirty="0" smtClean="0"/>
              <a:t>  </a:t>
            </a:r>
            <a:endParaRPr lang="en-US" dirty="0"/>
          </a:p>
          <a:p>
            <a:r>
              <a:rPr lang="kk-KZ" dirty="0" smtClean="0"/>
              <a:t>Бұл іс жүзінде қиындықтар тудырды: тізім қысқа болды, негіздер нақты тұжырымдалмаған еді.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8459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ҚАНДАЙ БОЛДЫ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891995"/>
            <a:ext cx="6871725" cy="412303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мәліметтерде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- БАҚ </a:t>
            </a:r>
            <a:r>
              <a:rPr lang="ru-RU" dirty="0" err="1" smtClean="0"/>
              <a:t>сауалына</a:t>
            </a:r>
            <a:r>
              <a:rPr lang="ru-RU" dirty="0" smtClean="0"/>
              <a:t> </a:t>
            </a:r>
            <a:r>
              <a:rPr lang="ru-RU" dirty="0" err="1" smtClean="0"/>
              <a:t>жауапта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БАҚ-пен </a:t>
            </a:r>
            <a:r>
              <a:rPr lang="ru-RU" dirty="0" err="1" smtClean="0"/>
              <a:t>өзара</a:t>
            </a:r>
            <a:r>
              <a:rPr lang="ru-RU" dirty="0" smtClean="0"/>
              <a:t> </a:t>
            </a:r>
            <a:r>
              <a:rPr lang="ru-RU" dirty="0" err="1" smtClean="0"/>
              <a:t>байланыс</a:t>
            </a:r>
            <a:r>
              <a:rPr lang="ru-RU" dirty="0" smtClean="0"/>
              <a:t> </a:t>
            </a:r>
            <a:r>
              <a:rPr lang="ru-RU" dirty="0" err="1" smtClean="0"/>
              <a:t>жөніндегі</a:t>
            </a:r>
            <a:r>
              <a:rPr lang="ru-RU" dirty="0" smtClean="0"/>
              <a:t> </a:t>
            </a:r>
            <a:r>
              <a:rPr lang="ru-RU" dirty="0" err="1" smtClean="0"/>
              <a:t>уәкілетті</a:t>
            </a:r>
            <a:r>
              <a:rPr lang="ru-RU" dirty="0" smtClean="0"/>
              <a:t> </a:t>
            </a:r>
            <a:r>
              <a:rPr lang="ru-RU" dirty="0" err="1" smtClean="0"/>
              <a:t>тұлғалардан</a:t>
            </a:r>
            <a:r>
              <a:rPr lang="ru-RU" dirty="0" smtClean="0"/>
              <a:t> (</a:t>
            </a:r>
            <a:r>
              <a:rPr lang="ru-RU" dirty="0" err="1" smtClean="0"/>
              <a:t>бөлімшелерден</a:t>
            </a:r>
            <a:r>
              <a:rPr lang="ru-RU" dirty="0" smtClean="0"/>
              <a:t>) </a:t>
            </a:r>
            <a:r>
              <a:rPr lang="ru-RU" dirty="0" err="1" smtClean="0"/>
              <a:t>алынған</a:t>
            </a:r>
            <a:r>
              <a:rPr lang="ru-RU" dirty="0" smtClean="0"/>
              <a:t> </a:t>
            </a:r>
            <a:r>
              <a:rPr lang="ru-RU" dirty="0" err="1" smtClean="0"/>
              <a:t>материалдарда</a:t>
            </a:r>
            <a:r>
              <a:rPr lang="ru-RU" dirty="0" smtClean="0"/>
              <a:t> </a:t>
            </a:r>
            <a:r>
              <a:rPr lang="ru-RU" dirty="0" err="1" smtClean="0"/>
              <a:t>болса</a:t>
            </a:r>
            <a:r>
              <a:rPr lang="ru-RU" dirty="0" smtClean="0"/>
              <a:t>; </a:t>
            </a:r>
            <a:r>
              <a:rPr lang="kk-KZ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 err="1" smtClean="0"/>
              <a:t>жеке</a:t>
            </a:r>
            <a:r>
              <a:rPr lang="ru-RU" dirty="0" smtClean="0"/>
              <a:t> </a:t>
            </a:r>
            <a:r>
              <a:rPr lang="ru-RU" dirty="0" err="1" smtClean="0"/>
              <a:t>тұлғалардың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заңды</a:t>
            </a:r>
            <a:r>
              <a:rPr lang="ru-RU" dirty="0" smtClean="0"/>
              <a:t> </a:t>
            </a:r>
            <a:r>
              <a:rPr lang="ru-RU" dirty="0" err="1" smtClean="0"/>
              <a:t>тұлғалардың</a:t>
            </a:r>
            <a:r>
              <a:rPr lang="ru-RU" dirty="0" smtClean="0"/>
              <a:t> </a:t>
            </a:r>
            <a:r>
              <a:rPr lang="ru-RU" dirty="0" err="1" smtClean="0"/>
              <a:t>өкілдерінің</a:t>
            </a:r>
            <a:r>
              <a:rPr lang="ru-RU" dirty="0" smtClean="0"/>
              <a:t> </a:t>
            </a:r>
            <a:r>
              <a:rPr lang="ru-RU" dirty="0" err="1" smtClean="0"/>
              <a:t>сөздерінде</a:t>
            </a:r>
            <a:r>
              <a:rPr lang="ru-RU" dirty="0" smtClean="0"/>
              <a:t> </a:t>
            </a:r>
            <a:r>
              <a:rPr lang="ru-RU" dirty="0" err="1" smtClean="0"/>
              <a:t>айтылса</a:t>
            </a:r>
            <a:r>
              <a:rPr lang="ru-RU" dirty="0" smtClean="0"/>
              <a:t>; </a:t>
            </a:r>
            <a:r>
              <a:rPr lang="kk-KZ" dirty="0" smtClean="0"/>
              <a:t> </a:t>
            </a:r>
            <a:endParaRPr lang="en-US" dirty="0" smtClean="0"/>
          </a:p>
          <a:p>
            <a:pPr>
              <a:buFontTx/>
              <a:buChar char="-"/>
            </a:pPr>
            <a:r>
              <a:rPr lang="ru-RU" dirty="0" err="1"/>
              <a:t>өзге</a:t>
            </a:r>
            <a:r>
              <a:rPr lang="ru-RU" dirty="0"/>
              <a:t> </a:t>
            </a:r>
            <a:r>
              <a:rPr lang="ru-RU" dirty="0" smtClean="0"/>
              <a:t>БАҚ-</a:t>
            </a:r>
            <a:r>
              <a:rPr lang="ru-RU" dirty="0" err="1" smtClean="0"/>
              <a:t>тардағы</a:t>
            </a:r>
            <a:r>
              <a:rPr lang="ru-RU" dirty="0" smtClean="0"/>
              <a:t> </a:t>
            </a:r>
            <a:r>
              <a:rPr lang="ru-RU" dirty="0" err="1" smtClean="0"/>
              <a:t>хабарламада</a:t>
            </a:r>
            <a:r>
              <a:rPr lang="ru-RU" dirty="0" smtClean="0"/>
              <a:t> </a:t>
            </a:r>
            <a:r>
              <a:rPr lang="ru-RU" dirty="0" err="1" smtClean="0"/>
              <a:t>сол</a:t>
            </a:r>
            <a:r>
              <a:rPr lang="ru-RU" dirty="0" smtClean="0"/>
              <a:t> БАҚ-</a:t>
            </a:r>
            <a:r>
              <a:rPr lang="ru-RU" dirty="0" err="1" smtClean="0"/>
              <a:t>қа</a:t>
            </a:r>
            <a:r>
              <a:rPr lang="ru-RU" dirty="0" smtClean="0"/>
              <a:t> </a:t>
            </a:r>
            <a:r>
              <a:rPr lang="ru-RU" dirty="0" err="1" smtClean="0"/>
              <a:t>сілтеме</a:t>
            </a:r>
            <a:r>
              <a:rPr lang="ru-RU" dirty="0" smtClean="0"/>
              <a:t> </a:t>
            </a:r>
            <a:r>
              <a:rPr lang="ru-RU" dirty="0" err="1" smtClean="0"/>
              <a:t>жасай</a:t>
            </a:r>
            <a:r>
              <a:rPr lang="ru-RU" dirty="0" smtClean="0"/>
              <a:t> </a:t>
            </a:r>
            <a:r>
              <a:rPr lang="ru-RU" dirty="0" err="1" smtClean="0"/>
              <a:t>отырып</a:t>
            </a:r>
            <a:r>
              <a:rPr lang="ru-RU" dirty="0" smtClean="0"/>
              <a:t>, </a:t>
            </a:r>
            <a:r>
              <a:rPr lang="ru-RU" dirty="0" err="1" smtClean="0"/>
              <a:t>таралған</a:t>
            </a:r>
            <a:r>
              <a:rPr lang="ru-RU" dirty="0" smtClean="0"/>
              <a:t> </a:t>
            </a:r>
            <a:r>
              <a:rPr lang="ru-RU" dirty="0" err="1" smtClean="0"/>
              <a:t>хабарламаларда</a:t>
            </a:r>
            <a:r>
              <a:rPr lang="ru-RU" dirty="0" smtClean="0"/>
              <a:t>, </a:t>
            </a:r>
            <a:r>
              <a:rPr lang="ru-RU" dirty="0" err="1" smtClean="0"/>
              <a:t>материалдарда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олардың</a:t>
            </a:r>
            <a:r>
              <a:rPr lang="ru-RU" dirty="0" smtClean="0"/>
              <a:t> </a:t>
            </a:r>
            <a:r>
              <a:rPr lang="ru-RU" dirty="0" err="1" smtClean="0"/>
              <a:t>үзінділерінде</a:t>
            </a:r>
            <a:r>
              <a:rPr lang="ru-RU" dirty="0" smtClean="0"/>
              <a:t> </a:t>
            </a:r>
            <a:r>
              <a:rPr lang="ru-RU" dirty="0" err="1" smtClean="0"/>
              <a:t>болса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b="1" dirty="0" err="1" smtClean="0"/>
              <a:t>журналистер</a:t>
            </a:r>
            <a:r>
              <a:rPr lang="ru-RU" b="1" dirty="0" smtClean="0"/>
              <a:t> (</a:t>
            </a:r>
            <a:r>
              <a:rPr lang="ru-RU" b="1" dirty="0" err="1" smtClean="0"/>
              <a:t>редакторлар</a:t>
            </a:r>
            <a:r>
              <a:rPr lang="ru-RU" b="1" dirty="0" smtClean="0"/>
              <a:t>) </a:t>
            </a:r>
            <a:r>
              <a:rPr lang="ru-RU" b="1" dirty="0" err="1" smtClean="0"/>
              <a:t>жауапкершілігі</a:t>
            </a:r>
            <a:r>
              <a:rPr lang="ru-RU" b="1" dirty="0" smtClean="0"/>
              <a:t> </a:t>
            </a:r>
            <a:r>
              <a:rPr lang="ru-RU" b="1" dirty="0" err="1" smtClean="0"/>
              <a:t>болмайды</a:t>
            </a:r>
            <a:r>
              <a:rPr lang="ru-RU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3991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3340" y="739290"/>
            <a:ext cx="7940660" cy="3946094"/>
          </a:xfrm>
        </p:spPr>
        <p:txBody>
          <a:bodyPr anchor="b"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#</a:t>
            </a:r>
            <a:r>
              <a:rPr lang="ru-RU" sz="7200" b="1" dirty="0" smtClean="0">
                <a:solidFill>
                  <a:schemeClr val="bg1"/>
                </a:solidFill>
              </a:rPr>
              <a:t>7</a:t>
            </a:r>
            <a:r>
              <a:rPr lang="ru-RU" sz="7200" dirty="0" smtClean="0">
                <a:solidFill>
                  <a:schemeClr val="bg1"/>
                </a:solidFill>
              </a:rPr>
              <a:t>.</a:t>
            </a:r>
            <a:r>
              <a:rPr lang="ru-RU" sz="4000" dirty="0" smtClean="0"/>
              <a:t> </a:t>
            </a:r>
            <a:endParaRPr lang="en-US" sz="4000" dirty="0"/>
          </a:p>
          <a:p>
            <a:r>
              <a:rPr lang="ru-RU" sz="4000" b="1" dirty="0" smtClean="0"/>
              <a:t>БАҚ-пен ӨЗАРА </a:t>
            </a:r>
          </a:p>
          <a:p>
            <a:r>
              <a:rPr lang="ru-RU" sz="4000" b="1" dirty="0" smtClean="0"/>
              <a:t>БАЙЛАНЫС ЖӨНІНДЕГІ </a:t>
            </a:r>
          </a:p>
          <a:p>
            <a:r>
              <a:rPr lang="ru-RU" sz="4000" b="1" dirty="0" smtClean="0"/>
              <a:t>УӘКІЛЕТТІ БӨЛІМШЕЛЕР </a:t>
            </a:r>
          </a:p>
          <a:p>
            <a:r>
              <a:rPr lang="ru-RU" sz="4000" b="1" dirty="0" smtClean="0"/>
              <a:t>(ЛАУАЗЫМДЫ ТҰЛҒАЛАР)  </a:t>
            </a:r>
          </a:p>
        </p:txBody>
      </p:sp>
    </p:spTree>
    <p:extLst>
      <p:ext uri="{BB962C8B-B14F-4D97-AF65-F5344CB8AC3E}">
        <p14:creationId xmlns:p14="http://schemas.microsoft.com/office/powerpoint/2010/main" val="8326730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ҚАЛАЙ БОЛҒАН ЕДІ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024954"/>
            <a:ext cx="6566315" cy="4123035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Ақпаратқа</a:t>
            </a:r>
            <a:r>
              <a:rPr lang="ru-RU" dirty="0" smtClean="0"/>
              <a:t> </a:t>
            </a:r>
            <a:r>
              <a:rPr lang="ru-RU" dirty="0" err="1" smtClean="0"/>
              <a:t>қол</a:t>
            </a:r>
            <a:r>
              <a:rPr lang="ru-RU" dirty="0" smtClean="0"/>
              <a:t> </a:t>
            </a:r>
            <a:r>
              <a:rPr lang="ru-RU" dirty="0" err="1" smtClean="0"/>
              <a:t>жеткізу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заңда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БАҚ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заңда</a:t>
            </a:r>
            <a:r>
              <a:rPr lang="ru-RU" dirty="0" smtClean="0"/>
              <a:t> </a:t>
            </a:r>
            <a:r>
              <a:rPr lang="ru-RU" dirty="0" err="1" smtClean="0"/>
              <a:t>ондай</a:t>
            </a:r>
            <a:r>
              <a:rPr lang="ru-RU" dirty="0" smtClean="0"/>
              <a:t> </a:t>
            </a:r>
            <a:r>
              <a:rPr lang="ru-RU" dirty="0" err="1" smtClean="0"/>
              <a:t>бөлімшелерді</a:t>
            </a:r>
            <a:r>
              <a:rPr lang="ru-RU" dirty="0" smtClean="0"/>
              <a:t> (</a:t>
            </a:r>
            <a:r>
              <a:rPr lang="ru-RU" dirty="0" err="1" smtClean="0"/>
              <a:t>лауазымды</a:t>
            </a:r>
            <a:r>
              <a:rPr lang="ru-RU" dirty="0" smtClean="0"/>
              <a:t> </a:t>
            </a:r>
            <a:r>
              <a:rPr lang="ru-RU" dirty="0" err="1" smtClean="0"/>
              <a:t>тұлғаларды</a:t>
            </a:r>
            <a:r>
              <a:rPr lang="ru-RU" dirty="0" smtClean="0"/>
              <a:t>), </a:t>
            </a:r>
            <a:r>
              <a:rPr lang="ru-RU" dirty="0" err="1" smtClean="0"/>
              <a:t>олардың</a:t>
            </a:r>
            <a:r>
              <a:rPr lang="ru-RU" dirty="0" smtClean="0"/>
              <a:t> </a:t>
            </a:r>
            <a:r>
              <a:rPr lang="ru-RU" dirty="0" err="1" smtClean="0"/>
              <a:t>қызметі</a:t>
            </a:r>
            <a:r>
              <a:rPr lang="ru-RU" dirty="0" smtClean="0"/>
              <a:t> мен </a:t>
            </a:r>
            <a:r>
              <a:rPr lang="ru-RU" dirty="0" err="1" smtClean="0"/>
              <a:t>құзыретін</a:t>
            </a:r>
            <a:r>
              <a:rPr lang="ru-RU" dirty="0" smtClean="0"/>
              <a:t> </a:t>
            </a:r>
            <a:r>
              <a:rPr lang="ru-RU" dirty="0" err="1" smtClean="0"/>
              <a:t>құру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ережелер</a:t>
            </a:r>
            <a:r>
              <a:rPr lang="ru-RU" dirty="0" smtClean="0"/>
              <a:t> </a:t>
            </a:r>
            <a:r>
              <a:rPr lang="ru-RU" dirty="0" err="1" smtClean="0"/>
              <a:t>болмаған</a:t>
            </a:r>
            <a:r>
              <a:rPr lang="ru-RU" dirty="0" smtClean="0"/>
              <a:t>  </a:t>
            </a:r>
          </a:p>
          <a:p>
            <a:r>
              <a:rPr lang="ru-RU" dirty="0" err="1" smtClean="0"/>
              <a:t>Ондай</a:t>
            </a:r>
            <a:r>
              <a:rPr lang="ru-RU" dirty="0" smtClean="0"/>
              <a:t> </a:t>
            </a:r>
            <a:r>
              <a:rPr lang="ru-RU" dirty="0" err="1" smtClean="0"/>
              <a:t>бөлімшелер</a:t>
            </a:r>
            <a:r>
              <a:rPr lang="ru-RU" dirty="0" smtClean="0"/>
              <a:t> </a:t>
            </a:r>
            <a:r>
              <a:rPr lang="ru-RU" dirty="0" err="1" smtClean="0"/>
              <a:t>түрлі</a:t>
            </a:r>
            <a:r>
              <a:rPr lang="ru-RU" dirty="0" smtClean="0"/>
              <a:t> </a:t>
            </a:r>
            <a:r>
              <a:rPr lang="ru-RU" dirty="0" err="1" smtClean="0"/>
              <a:t>міндеті</a:t>
            </a:r>
            <a:r>
              <a:rPr lang="ru-RU" dirty="0" smtClean="0"/>
              <a:t> бар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өз</a:t>
            </a:r>
            <a:r>
              <a:rPr lang="ru-RU" dirty="0" smtClean="0"/>
              <a:t> </a:t>
            </a:r>
            <a:r>
              <a:rPr lang="ru-RU" dirty="0" err="1" smtClean="0"/>
              <a:t>міндетін</a:t>
            </a:r>
            <a:r>
              <a:rPr lang="ru-RU" dirty="0" smtClean="0"/>
              <a:t> </a:t>
            </a:r>
            <a:r>
              <a:rPr lang="ru-RU" dirty="0" err="1" smtClean="0"/>
              <a:t>түрліше</a:t>
            </a:r>
            <a:r>
              <a:rPr lang="ru-RU" dirty="0" smtClean="0"/>
              <a:t> </a:t>
            </a:r>
            <a:r>
              <a:rPr lang="ru-RU" dirty="0" err="1" smtClean="0"/>
              <a:t>атқаратын</a:t>
            </a:r>
            <a:r>
              <a:rPr lang="ru-RU" dirty="0" smtClean="0"/>
              <a:t> </a:t>
            </a:r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органдар</a:t>
            </a:r>
            <a:r>
              <a:rPr lang="ru-RU" dirty="0" smtClean="0"/>
              <a:t> мен </a:t>
            </a:r>
            <a:r>
              <a:rPr lang="ru-RU" dirty="0" err="1" smtClean="0"/>
              <a:t>өзге</a:t>
            </a:r>
            <a:r>
              <a:rPr lang="ru-RU" dirty="0" smtClean="0"/>
              <a:t> де </a:t>
            </a:r>
            <a:r>
              <a:rPr lang="ru-RU" dirty="0" err="1" smtClean="0"/>
              <a:t>ұйымдар</a:t>
            </a:r>
            <a:r>
              <a:rPr lang="ru-RU" dirty="0" smtClean="0"/>
              <a:t> </a:t>
            </a:r>
            <a:r>
              <a:rPr lang="ru-RU" dirty="0" err="1" smtClean="0"/>
              <a:t>басшыларының</a:t>
            </a:r>
            <a:r>
              <a:rPr lang="ru-RU" dirty="0" smtClean="0"/>
              <a:t> </a:t>
            </a:r>
            <a:r>
              <a:rPr lang="ru-RU" dirty="0" err="1" smtClean="0"/>
              <a:t>бұйрығымен</a:t>
            </a:r>
            <a:r>
              <a:rPr lang="ru-RU" dirty="0" smtClean="0"/>
              <a:t> </a:t>
            </a:r>
            <a:r>
              <a:rPr lang="ru-RU" dirty="0" err="1" smtClean="0"/>
              <a:t>құрылды</a:t>
            </a:r>
            <a:endParaRPr lang="ru-RU" dirty="0" smtClean="0"/>
          </a:p>
          <a:p>
            <a:r>
              <a:rPr lang="ru-RU" dirty="0" err="1" smtClean="0"/>
              <a:t>Іс</a:t>
            </a:r>
            <a:r>
              <a:rPr lang="ru-RU" dirty="0" smtClean="0"/>
              <a:t> </a:t>
            </a:r>
            <a:r>
              <a:rPr lang="ru-RU" dirty="0" err="1" smtClean="0"/>
              <a:t>жүзінде</a:t>
            </a:r>
            <a:r>
              <a:rPr lang="ru-RU" dirty="0" smtClean="0"/>
              <a:t>, </a:t>
            </a:r>
            <a:r>
              <a:rPr lang="ru-RU" dirty="0" err="1" smtClean="0"/>
              <a:t>көбінесе</a:t>
            </a:r>
            <a:r>
              <a:rPr lang="ru-RU" dirty="0" smtClean="0"/>
              <a:t> </a:t>
            </a:r>
            <a:r>
              <a:rPr lang="ru-RU" dirty="0" err="1" smtClean="0"/>
              <a:t>баспасөз</a:t>
            </a:r>
            <a:r>
              <a:rPr lang="ru-RU" dirty="0" smtClean="0"/>
              <a:t> </a:t>
            </a:r>
            <a:r>
              <a:rPr lang="ru-RU" dirty="0" err="1" smtClean="0"/>
              <a:t>қызметтері</a:t>
            </a:r>
            <a:r>
              <a:rPr lang="ru-RU" dirty="0" smtClean="0"/>
              <a:t> мен </a:t>
            </a:r>
            <a:r>
              <a:rPr lang="ru-RU" dirty="0" err="1" smtClean="0"/>
              <a:t>баспасөз</a:t>
            </a:r>
            <a:r>
              <a:rPr lang="ru-RU" dirty="0" smtClean="0"/>
              <a:t> </a:t>
            </a:r>
            <a:r>
              <a:rPr lang="ru-RU" dirty="0" err="1" smtClean="0"/>
              <a:t>хатшылары</a:t>
            </a:r>
            <a:r>
              <a:rPr lang="ru-RU" dirty="0" smtClean="0"/>
              <a:t> </a:t>
            </a:r>
            <a:r>
              <a:rPr lang="ru-RU" dirty="0" err="1" smtClean="0"/>
              <a:t>журналистердің</a:t>
            </a:r>
            <a:r>
              <a:rPr lang="ru-RU" dirty="0" smtClean="0"/>
              <a:t> </a:t>
            </a:r>
            <a:r>
              <a:rPr lang="ru-RU" dirty="0" err="1" smtClean="0"/>
              <a:t>ақпарат</a:t>
            </a:r>
            <a:r>
              <a:rPr lang="ru-RU" dirty="0" smtClean="0"/>
              <a:t> </a:t>
            </a:r>
            <a:r>
              <a:rPr lang="ru-RU" dirty="0" err="1" smtClean="0"/>
              <a:t>алуындағы</a:t>
            </a:r>
            <a:r>
              <a:rPr lang="ru-RU" dirty="0" smtClean="0"/>
              <a:t> </a:t>
            </a:r>
            <a:r>
              <a:rPr lang="ru-RU" dirty="0" err="1" smtClean="0"/>
              <a:t>кедергілер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табылады</a:t>
            </a:r>
            <a:r>
              <a:rPr lang="ru-RU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105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БАҚ-</a:t>
            </a:r>
            <a:r>
              <a:rPr lang="ru-RU" sz="3100" b="1" dirty="0" err="1" smtClean="0"/>
              <a:t>қа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қатысты</a:t>
            </a: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smtClean="0"/>
              <a:t>АСА МАҢЫЗДЫӨЗГЕРІСТЕР</a:t>
            </a:r>
            <a:r>
              <a:rPr lang="ru-RU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#1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kk-KZ" dirty="0" smtClean="0"/>
              <a:t>Журналистердің ақпаратқа қол жеткізу тәртібі өзгертілді. 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#2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kk-KZ" dirty="0" smtClean="0"/>
              <a:t>БАҚ-та бейнелерді пайдалануға қатысты шектеулер пайда болды </a:t>
            </a:r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ru-RU" dirty="0" smtClean="0"/>
              <a:t>3.Жауап беру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теріске</a:t>
            </a:r>
            <a:r>
              <a:rPr lang="ru-RU" dirty="0" smtClean="0"/>
              <a:t> </a:t>
            </a:r>
            <a:r>
              <a:rPr lang="ru-RU" dirty="0" err="1" smtClean="0"/>
              <a:t>шығару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талаптарды</a:t>
            </a:r>
            <a:r>
              <a:rPr lang="ru-RU" dirty="0" smtClean="0"/>
              <a:t> </a:t>
            </a:r>
            <a:r>
              <a:rPr lang="ru-RU" dirty="0" err="1" smtClean="0"/>
              <a:t>қарастыру</a:t>
            </a:r>
            <a:r>
              <a:rPr lang="ru-RU" dirty="0" smtClean="0"/>
              <a:t> </a:t>
            </a:r>
            <a:r>
              <a:rPr lang="ru-RU" dirty="0" err="1" smtClean="0"/>
              <a:t>тәртібі</a:t>
            </a:r>
            <a:r>
              <a:rPr lang="ru-RU" dirty="0" smtClean="0"/>
              <a:t> </a:t>
            </a:r>
            <a:r>
              <a:rPr lang="ru-RU" dirty="0" err="1" smtClean="0"/>
              <a:t>өзгертілді</a:t>
            </a:r>
            <a:r>
              <a:rPr lang="ru-RU" dirty="0" smtClean="0"/>
              <a:t>   </a:t>
            </a:r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ru-RU" dirty="0" smtClean="0"/>
              <a:t>4. </a:t>
            </a:r>
            <a:r>
              <a:rPr lang="ru-RU" dirty="0" err="1" smtClean="0"/>
              <a:t>Балаларға</a:t>
            </a:r>
            <a:r>
              <a:rPr lang="ru-RU" dirty="0" smtClean="0"/>
              <a:t> </a:t>
            </a:r>
            <a:r>
              <a:rPr lang="ru-RU" dirty="0" err="1" smtClean="0"/>
              <a:t>қатысты</a:t>
            </a:r>
            <a:r>
              <a:rPr lang="ru-RU" dirty="0" smtClean="0"/>
              <a:t> </a:t>
            </a:r>
            <a:r>
              <a:rPr lang="ru-RU" dirty="0" err="1" smtClean="0"/>
              <a:t>бейнелерді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басқа</a:t>
            </a:r>
            <a:r>
              <a:rPr lang="ru-RU" dirty="0" smtClean="0"/>
              <a:t> да </a:t>
            </a:r>
            <a:r>
              <a:rPr lang="ru-RU" dirty="0" err="1" smtClean="0"/>
              <a:t>ақпараттарды</a:t>
            </a:r>
            <a:r>
              <a:rPr lang="ru-RU" dirty="0" smtClean="0"/>
              <a:t> </a:t>
            </a:r>
            <a:r>
              <a:rPr lang="ru-RU" dirty="0" err="1" smtClean="0"/>
              <a:t>қолданудың</a:t>
            </a:r>
            <a:r>
              <a:rPr lang="ru-RU" dirty="0" smtClean="0"/>
              <a:t> </a:t>
            </a:r>
            <a:r>
              <a:rPr lang="ru-RU" dirty="0" err="1" smtClean="0"/>
              <a:t>жаңа</a:t>
            </a:r>
            <a:r>
              <a:rPr lang="ru-RU" dirty="0" smtClean="0"/>
              <a:t> </a:t>
            </a:r>
            <a:r>
              <a:rPr lang="ru-RU" dirty="0" err="1" smtClean="0"/>
              <a:t>талаптары</a:t>
            </a:r>
            <a:r>
              <a:rPr lang="ru-RU" dirty="0" smtClean="0"/>
              <a:t> </a:t>
            </a:r>
            <a:r>
              <a:rPr lang="ru-RU" dirty="0" err="1" smtClean="0"/>
              <a:t>пайда</a:t>
            </a:r>
            <a:r>
              <a:rPr lang="ru-RU" dirty="0" smtClean="0"/>
              <a:t> </a:t>
            </a:r>
            <a:r>
              <a:rPr lang="ru-RU" dirty="0" err="1" smtClean="0"/>
              <a:t>болды</a:t>
            </a:r>
            <a:r>
              <a:rPr lang="ru-RU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#5</a:t>
            </a:r>
            <a:r>
              <a:rPr lang="ru-RU" dirty="0" smtClean="0"/>
              <a:t>. </a:t>
            </a:r>
            <a:r>
              <a:rPr lang="ru-RU" dirty="0" err="1" smtClean="0"/>
              <a:t>Міндетті</a:t>
            </a:r>
            <a:r>
              <a:rPr lang="ru-RU" dirty="0" smtClean="0"/>
              <a:t> </a:t>
            </a:r>
            <a:r>
              <a:rPr lang="ru-RU" dirty="0" err="1" smtClean="0"/>
              <a:t>хабарламалар</a:t>
            </a:r>
            <a:r>
              <a:rPr lang="ru-RU" dirty="0" smtClean="0"/>
              <a:t> </a:t>
            </a:r>
            <a:r>
              <a:rPr lang="ru-RU" dirty="0" err="1" smtClean="0"/>
              <a:t>пайда</a:t>
            </a:r>
            <a:r>
              <a:rPr lang="ru-RU" dirty="0" smtClean="0"/>
              <a:t> </a:t>
            </a:r>
            <a:r>
              <a:rPr lang="ru-RU" dirty="0" err="1" smtClean="0"/>
              <a:t>болды</a:t>
            </a:r>
            <a:r>
              <a:rPr lang="ru-RU" dirty="0" smtClean="0"/>
              <a:t>.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қандай</a:t>
            </a:r>
            <a:r>
              <a:rPr lang="ru-RU" dirty="0" smtClean="0"/>
              <a:t> </a:t>
            </a:r>
            <a:r>
              <a:rPr lang="ru-RU" dirty="0" err="1" smtClean="0"/>
              <a:t>хабарламалар</a:t>
            </a:r>
            <a:r>
              <a:rPr lang="ru-RU" dirty="0" smtClean="0"/>
              <a:t>? </a:t>
            </a:r>
            <a:r>
              <a:rPr lang="kk-KZ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#6</a:t>
            </a:r>
            <a:r>
              <a:rPr lang="ru-RU" dirty="0" smtClean="0"/>
              <a:t>. </a:t>
            </a:r>
            <a:r>
              <a:rPr lang="ru-RU" dirty="0" err="1" smtClean="0"/>
              <a:t>Шындыққа</a:t>
            </a:r>
            <a:r>
              <a:rPr lang="ru-RU" dirty="0" smtClean="0"/>
              <a:t> </a:t>
            </a:r>
            <a:r>
              <a:rPr lang="ru-RU" dirty="0" err="1" smtClean="0"/>
              <a:t>сәйкеспейтін</a:t>
            </a:r>
            <a:r>
              <a:rPr lang="ru-RU" dirty="0" smtClean="0"/>
              <a:t> </a:t>
            </a:r>
            <a:r>
              <a:rPr lang="ru-RU" dirty="0" err="1" smtClean="0"/>
              <a:t>мәліметтер</a:t>
            </a:r>
            <a:r>
              <a:rPr lang="ru-RU" dirty="0" smtClean="0"/>
              <a:t> </a:t>
            </a:r>
            <a:r>
              <a:rPr lang="ru-RU" dirty="0" err="1" smtClean="0"/>
              <a:t>таралған</a:t>
            </a:r>
            <a:r>
              <a:rPr lang="ru-RU" dirty="0" smtClean="0"/>
              <a:t> </a:t>
            </a:r>
            <a:r>
              <a:rPr lang="ru-RU" dirty="0" err="1" smtClean="0"/>
              <a:t>жағдайда</a:t>
            </a:r>
            <a:r>
              <a:rPr lang="ru-RU" dirty="0" smtClean="0"/>
              <a:t> </a:t>
            </a:r>
            <a:r>
              <a:rPr lang="ru-RU" dirty="0" err="1" smtClean="0"/>
              <a:t>журналистер</a:t>
            </a:r>
            <a:r>
              <a:rPr lang="ru-RU" dirty="0" smtClean="0"/>
              <a:t> мен </a:t>
            </a:r>
            <a:r>
              <a:rPr lang="ru-RU" dirty="0" err="1" smtClean="0"/>
              <a:t>редакторларды</a:t>
            </a:r>
            <a:r>
              <a:rPr lang="ru-RU" dirty="0" smtClean="0"/>
              <a:t> </a:t>
            </a:r>
            <a:r>
              <a:rPr lang="ru-RU" dirty="0" err="1" smtClean="0"/>
              <a:t>жауапкершіліктен</a:t>
            </a:r>
            <a:r>
              <a:rPr lang="ru-RU" dirty="0" smtClean="0"/>
              <a:t> </a:t>
            </a:r>
            <a:r>
              <a:rPr lang="ru-RU" dirty="0" err="1" smtClean="0"/>
              <a:t>босатудың</a:t>
            </a:r>
            <a:r>
              <a:rPr lang="ru-RU" dirty="0" smtClean="0"/>
              <a:t> </a:t>
            </a:r>
            <a:r>
              <a:rPr lang="ru-RU" dirty="0" err="1" smtClean="0"/>
              <a:t>жаңа</a:t>
            </a:r>
            <a:r>
              <a:rPr lang="ru-RU" dirty="0" smtClean="0"/>
              <a:t> </a:t>
            </a:r>
            <a:r>
              <a:rPr lang="ru-RU" dirty="0" err="1" smtClean="0"/>
              <a:t>негіздері</a:t>
            </a:r>
            <a:r>
              <a:rPr lang="ru-RU" dirty="0" smtClean="0"/>
              <a:t> </a:t>
            </a:r>
            <a:r>
              <a:rPr lang="ru-RU" dirty="0" err="1" smtClean="0"/>
              <a:t>енгізілді</a:t>
            </a:r>
            <a:r>
              <a:rPr lang="ru-RU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ҚАНДАЙ БОЛДЫ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024954"/>
            <a:ext cx="6566315" cy="412303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БАҚ-пен </a:t>
            </a:r>
            <a:r>
              <a:rPr lang="ru-RU" dirty="0" err="1" smtClean="0"/>
              <a:t>байланыс</a:t>
            </a:r>
            <a:r>
              <a:rPr lang="ru-RU" dirty="0" smtClean="0"/>
              <a:t> </a:t>
            </a:r>
            <a:r>
              <a:rPr lang="ru-RU" dirty="0" err="1" smtClean="0"/>
              <a:t>жөніндегі</a:t>
            </a:r>
            <a:r>
              <a:rPr lang="ru-RU" dirty="0" smtClean="0"/>
              <a:t> </a:t>
            </a:r>
            <a:r>
              <a:rPr lang="ru-RU" dirty="0" err="1" smtClean="0"/>
              <a:t>бөлімшелерді</a:t>
            </a:r>
            <a:r>
              <a:rPr lang="ru-RU" dirty="0" smtClean="0"/>
              <a:t> </a:t>
            </a:r>
            <a:r>
              <a:rPr lang="ru-RU" dirty="0" err="1" smtClean="0"/>
              <a:t>құрудың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лауазымды</a:t>
            </a:r>
            <a:r>
              <a:rPr lang="ru-RU" dirty="0" smtClean="0"/>
              <a:t> </a:t>
            </a:r>
            <a:r>
              <a:rPr lang="ru-RU" dirty="0" err="1" smtClean="0"/>
              <a:t>тұлғаларды</a:t>
            </a:r>
            <a:r>
              <a:rPr lang="ru-RU" dirty="0" smtClean="0"/>
              <a:t> </a:t>
            </a:r>
            <a:r>
              <a:rPr lang="ru-RU" dirty="0" err="1" smtClean="0"/>
              <a:t>тағайындаудың</a:t>
            </a:r>
            <a:r>
              <a:rPr lang="ru-RU" dirty="0" smtClean="0"/>
              <a:t> </a:t>
            </a:r>
            <a:r>
              <a:rPr lang="ru-RU" dirty="0" err="1" smtClean="0"/>
              <a:t>міндеттілігі</a:t>
            </a:r>
            <a:r>
              <a:rPr lang="ru-RU" dirty="0" smtClean="0"/>
              <a:t> (</a:t>
            </a:r>
            <a:r>
              <a:rPr lang="ru-RU" dirty="0"/>
              <a:t>МКҚ-дан </a:t>
            </a:r>
            <a:r>
              <a:rPr lang="ru-RU" dirty="0" err="1" smtClean="0"/>
              <a:t>басқа</a:t>
            </a:r>
            <a:r>
              <a:rPr lang="ru-RU" dirty="0" smtClean="0"/>
              <a:t>, ОАО, ЖАО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өзге</a:t>
            </a:r>
            <a:r>
              <a:rPr lang="ru-RU" dirty="0" smtClean="0"/>
              <a:t> </a:t>
            </a:r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органдар</a:t>
            </a:r>
            <a:r>
              <a:rPr lang="ru-RU" dirty="0"/>
              <a:t>)</a:t>
            </a:r>
            <a:r>
              <a:rPr lang="ru-RU" dirty="0" err="1"/>
              <a:t>өзара</a:t>
            </a:r>
            <a:r>
              <a:rPr lang="ru-RU" dirty="0"/>
              <a:t>  </a:t>
            </a:r>
            <a:endParaRPr lang="ru-RU" dirty="0" smtClean="0"/>
          </a:p>
          <a:p>
            <a:r>
              <a:rPr lang="ru-RU" dirty="0" smtClean="0"/>
              <a:t>БАҚ-пен </a:t>
            </a:r>
            <a:r>
              <a:rPr lang="ru-RU" dirty="0" err="1" smtClean="0"/>
              <a:t>өзара</a:t>
            </a:r>
            <a:r>
              <a:rPr lang="ru-RU" dirty="0" smtClean="0"/>
              <a:t> </a:t>
            </a:r>
            <a:r>
              <a:rPr lang="ru-RU" dirty="0" err="1" smtClean="0"/>
              <a:t>байланыс</a:t>
            </a:r>
            <a:r>
              <a:rPr lang="ru-RU" dirty="0" smtClean="0"/>
              <a:t> </a:t>
            </a:r>
            <a:r>
              <a:rPr lang="ru-RU" dirty="0" err="1" smtClean="0"/>
              <a:t>жөніндегі</a:t>
            </a:r>
            <a:r>
              <a:rPr lang="ru-RU" dirty="0" smtClean="0"/>
              <a:t> </a:t>
            </a:r>
            <a:r>
              <a:rPr lang="ru-RU" dirty="0" err="1" smtClean="0"/>
              <a:t>бөлімшелер</a:t>
            </a:r>
            <a:r>
              <a:rPr lang="ru-RU" dirty="0" smtClean="0"/>
              <a:t> мен </a:t>
            </a:r>
            <a:r>
              <a:rPr lang="ru-RU" dirty="0" err="1" smtClean="0"/>
              <a:t>лауазымды</a:t>
            </a:r>
            <a:r>
              <a:rPr lang="ru-RU" dirty="0" smtClean="0"/>
              <a:t> </a:t>
            </a:r>
            <a:r>
              <a:rPr lang="ru-RU" dirty="0" err="1" smtClean="0"/>
              <a:t>тұлғалардың</a:t>
            </a:r>
            <a:r>
              <a:rPr lang="ru-RU" dirty="0" smtClean="0"/>
              <a:t> </a:t>
            </a:r>
            <a:r>
              <a:rPr lang="ru-RU" dirty="0" err="1" smtClean="0"/>
              <a:t>негізгі</a:t>
            </a:r>
            <a:r>
              <a:rPr lang="ru-RU" dirty="0" smtClean="0"/>
              <a:t> </a:t>
            </a:r>
            <a:r>
              <a:rPr lang="ru-RU" dirty="0" err="1" smtClean="0"/>
              <a:t>қызметі</a:t>
            </a:r>
            <a:r>
              <a:rPr lang="ru-RU" dirty="0" smtClean="0"/>
              <a:t> мен </a:t>
            </a:r>
            <a:r>
              <a:rPr lang="ru-RU" dirty="0" err="1" smtClean="0"/>
              <a:t>міндеттері</a:t>
            </a:r>
            <a:r>
              <a:rPr lang="ru-RU" dirty="0" smtClean="0"/>
              <a:t> </a:t>
            </a:r>
            <a:r>
              <a:rPr lang="ru-RU" dirty="0" err="1" smtClean="0"/>
              <a:t>анықталды</a:t>
            </a:r>
            <a:r>
              <a:rPr lang="ru-RU" dirty="0" smtClean="0"/>
              <a:t> </a:t>
            </a:r>
            <a:r>
              <a:rPr lang="kk-KZ" dirty="0" smtClean="0"/>
              <a:t> </a:t>
            </a:r>
            <a:endParaRPr lang="ru-RU" dirty="0" smtClean="0"/>
          </a:p>
          <a:p>
            <a:r>
              <a:rPr lang="ru-RU" dirty="0" smtClean="0"/>
              <a:t>БАҚ-пен </a:t>
            </a:r>
            <a:r>
              <a:rPr lang="ru-RU" dirty="0" err="1" smtClean="0"/>
              <a:t>өзара</a:t>
            </a:r>
            <a:r>
              <a:rPr lang="ru-RU" dirty="0" smtClean="0"/>
              <a:t> </a:t>
            </a:r>
            <a:r>
              <a:rPr lang="ru-RU" dirty="0" err="1" smtClean="0"/>
              <a:t>байланыс</a:t>
            </a:r>
            <a:r>
              <a:rPr lang="ru-RU" dirty="0" smtClean="0"/>
              <a:t> </a:t>
            </a:r>
            <a:r>
              <a:rPr lang="ru-RU" dirty="0" err="1" smtClean="0"/>
              <a:t>жөніндегі</a:t>
            </a:r>
            <a:r>
              <a:rPr lang="ru-RU" dirty="0" smtClean="0"/>
              <a:t> </a:t>
            </a:r>
            <a:r>
              <a:rPr lang="ru-RU" dirty="0" err="1" smtClean="0"/>
              <a:t>бөлімшелер</a:t>
            </a:r>
            <a:r>
              <a:rPr lang="ru-RU" dirty="0" smtClean="0"/>
              <a:t> </a:t>
            </a:r>
            <a:r>
              <a:rPr lang="ru-RU" dirty="0" err="1" smtClean="0"/>
              <a:t>қызметкерлерінің</a:t>
            </a:r>
            <a:r>
              <a:rPr lang="ru-RU" dirty="0" smtClean="0"/>
              <a:t> </a:t>
            </a:r>
            <a:r>
              <a:rPr lang="ru-RU" dirty="0" err="1" smtClean="0"/>
              <a:t>біліктілігін</a:t>
            </a:r>
            <a:r>
              <a:rPr lang="ru-RU" dirty="0" smtClean="0"/>
              <a:t> </a:t>
            </a:r>
            <a:r>
              <a:rPr lang="ru-RU" dirty="0" err="1" smtClean="0"/>
              <a:t>арттыру</a:t>
            </a:r>
            <a:r>
              <a:rPr lang="ru-RU" dirty="0" smtClean="0"/>
              <a:t> </a:t>
            </a:r>
            <a:r>
              <a:rPr lang="ru-RU" dirty="0" err="1" smtClean="0"/>
              <a:t>курстарынан</a:t>
            </a:r>
            <a:r>
              <a:rPr lang="ru-RU" dirty="0" smtClean="0"/>
              <a:t> </a:t>
            </a:r>
            <a:r>
              <a:rPr lang="ru-RU" dirty="0" err="1" smtClean="0"/>
              <a:t>өту</a:t>
            </a:r>
            <a:r>
              <a:rPr lang="ru-RU" dirty="0" smtClean="0"/>
              <a:t> </a:t>
            </a:r>
            <a:r>
              <a:rPr lang="ru-RU" dirty="0" err="1" smtClean="0"/>
              <a:t>міндеттілігі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368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МАҢЫЗДЫ!!!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024954"/>
            <a:ext cx="6566315" cy="412303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(1) </a:t>
            </a:r>
            <a:r>
              <a:rPr lang="ru-RU" b="1" dirty="0" smtClean="0"/>
              <a:t>БАҚ-пен </a:t>
            </a:r>
            <a:r>
              <a:rPr lang="ru-RU" b="1" dirty="0" err="1" smtClean="0"/>
              <a:t>өзара</a:t>
            </a:r>
            <a:r>
              <a:rPr lang="ru-RU" b="1" dirty="0" smtClean="0"/>
              <a:t> </a:t>
            </a:r>
            <a:r>
              <a:rPr lang="ru-RU" b="1" dirty="0" err="1" smtClean="0"/>
              <a:t>байланыс</a:t>
            </a:r>
            <a:r>
              <a:rPr lang="ru-RU" b="1" dirty="0" smtClean="0"/>
              <a:t> </a:t>
            </a:r>
            <a:r>
              <a:rPr lang="ru-RU" b="1" dirty="0" err="1" smtClean="0"/>
              <a:t>жөніндегі</a:t>
            </a:r>
            <a:r>
              <a:rPr lang="ru-RU" b="1" dirty="0" smtClean="0"/>
              <a:t> </a:t>
            </a:r>
            <a:r>
              <a:rPr lang="ru-RU" b="1" dirty="0" err="1" smtClean="0"/>
              <a:t>уәкілетті</a:t>
            </a:r>
            <a:r>
              <a:rPr lang="ru-RU" b="1" dirty="0" smtClean="0"/>
              <a:t> </a:t>
            </a:r>
            <a:r>
              <a:rPr lang="ru-RU" b="1" dirty="0" err="1" smtClean="0"/>
              <a:t>тұлға</a:t>
            </a:r>
            <a:r>
              <a:rPr lang="ru-RU" b="1" dirty="0" smtClean="0"/>
              <a:t> (</a:t>
            </a:r>
            <a:r>
              <a:rPr lang="ru-RU" b="1" dirty="0" err="1" smtClean="0"/>
              <a:t>бөлімше</a:t>
            </a:r>
            <a:r>
              <a:rPr lang="ru-RU" b="1" dirty="0" smtClean="0"/>
              <a:t>) </a:t>
            </a:r>
            <a:r>
              <a:rPr lang="ru-RU" b="1" dirty="0" err="1" smtClean="0"/>
              <a:t>туралы</a:t>
            </a:r>
            <a:r>
              <a:rPr lang="ru-RU" b="1" dirty="0" smtClean="0"/>
              <a:t> </a:t>
            </a:r>
            <a:r>
              <a:rPr lang="ru-RU" b="1" dirty="0" err="1" smtClean="0"/>
              <a:t>жобалық</a:t>
            </a:r>
            <a:r>
              <a:rPr lang="ru-RU" b="1" dirty="0" smtClean="0"/>
              <a:t> </a:t>
            </a:r>
            <a:r>
              <a:rPr lang="ru-RU" b="1" dirty="0" err="1" smtClean="0"/>
              <a:t>ереже</a:t>
            </a:r>
            <a:r>
              <a:rPr lang="ru-RU" b="1" dirty="0" smtClean="0"/>
              <a:t>; </a:t>
            </a:r>
            <a:r>
              <a:rPr lang="en-US" dirty="0" smtClean="0"/>
              <a:t>(2) </a:t>
            </a:r>
            <a:r>
              <a:rPr lang="ru-RU" b="1" dirty="0" err="1" smtClean="0"/>
              <a:t>оның</a:t>
            </a:r>
            <a:r>
              <a:rPr lang="ru-RU" b="1" dirty="0" smtClean="0"/>
              <a:t> </a:t>
            </a:r>
            <a:r>
              <a:rPr lang="ru-RU" b="1" dirty="0" err="1" smtClean="0"/>
              <a:t>қызметі</a:t>
            </a:r>
            <a:r>
              <a:rPr lang="ru-RU" b="1" dirty="0" smtClean="0"/>
              <a:t> </a:t>
            </a:r>
            <a:r>
              <a:rPr lang="ru-RU" dirty="0" smtClean="0"/>
              <a:t>мен </a:t>
            </a:r>
            <a:r>
              <a:rPr lang="ru-RU" dirty="0" err="1" smtClean="0"/>
              <a:t>уәкілетті</a:t>
            </a:r>
            <a:r>
              <a:rPr lang="ru-RU" dirty="0" smtClean="0"/>
              <a:t> </a:t>
            </a:r>
            <a:r>
              <a:rPr lang="ru-RU" dirty="0" err="1" smtClean="0"/>
              <a:t>органмен</a:t>
            </a:r>
            <a:r>
              <a:rPr lang="ru-RU" dirty="0" smtClean="0"/>
              <a:t> </a:t>
            </a:r>
            <a:r>
              <a:rPr lang="ru-RU" dirty="0" err="1" smtClean="0"/>
              <a:t>өзара</a:t>
            </a:r>
            <a:r>
              <a:rPr lang="ru-RU" dirty="0" smtClean="0"/>
              <a:t> </a:t>
            </a:r>
            <a:r>
              <a:rPr lang="ru-RU" dirty="0" err="1" smtClean="0"/>
              <a:t>байланыс</a:t>
            </a:r>
            <a:r>
              <a:rPr lang="ru-RU" dirty="0" smtClean="0"/>
              <a:t> </a:t>
            </a:r>
            <a:r>
              <a:rPr lang="ru-RU" b="1" dirty="0" err="1" smtClean="0"/>
              <a:t>тәртібі</a:t>
            </a:r>
            <a:r>
              <a:rPr lang="ru-RU" b="1" dirty="0" smtClean="0"/>
              <a:t>;</a:t>
            </a:r>
            <a:r>
              <a:rPr lang="en-US" dirty="0" smtClean="0"/>
              <a:t> (3)</a:t>
            </a:r>
            <a:r>
              <a:rPr lang="kk-KZ" dirty="0" smtClean="0"/>
              <a:t> белгілі бір аумақтағы халықтың тұрмыс-тіршілігі жағдайы бұзылғанда </a:t>
            </a:r>
            <a:r>
              <a:rPr lang="kk-KZ" b="1" dirty="0" smtClean="0"/>
              <a:t>БАҚ-қа ресми хабарламалар беру тәртібі </a:t>
            </a:r>
            <a:r>
              <a:rPr lang="kk-KZ" dirty="0" smtClean="0"/>
              <a:t>әзірленеді және қабылданады. </a:t>
            </a:r>
            <a:endParaRPr lang="ru-RU" dirty="0" smtClean="0"/>
          </a:p>
          <a:p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 smtClean="0"/>
              <a:t>жобалардың</a:t>
            </a:r>
            <a:r>
              <a:rPr lang="ru-RU" dirty="0" smtClean="0"/>
              <a:t> </a:t>
            </a:r>
            <a:r>
              <a:rPr lang="ru-RU" dirty="0" err="1" smtClean="0"/>
              <a:t>қабылдануы</a:t>
            </a:r>
            <a:r>
              <a:rPr lang="ru-RU" dirty="0" smtClean="0"/>
              <a:t>. </a:t>
            </a:r>
            <a:r>
              <a:rPr lang="ru-RU" dirty="0" err="1" smtClean="0"/>
              <a:t>Оларды</a:t>
            </a:r>
            <a:r>
              <a:rPr lang="ru-RU" dirty="0" smtClean="0"/>
              <a:t> </a:t>
            </a:r>
            <a:r>
              <a:rPr lang="ru-RU" dirty="0" err="1" smtClean="0"/>
              <a:t>әзірлеуге</a:t>
            </a:r>
            <a:r>
              <a:rPr lang="ru-RU" dirty="0" smtClean="0"/>
              <a:t> </a:t>
            </a:r>
            <a:r>
              <a:rPr lang="ru-RU" dirty="0" err="1" smtClean="0"/>
              <a:t>қатысу</a:t>
            </a:r>
            <a:r>
              <a:rPr lang="ru-RU" dirty="0" smtClean="0"/>
              <a:t>. БАҚ-пен </a:t>
            </a:r>
            <a:r>
              <a:rPr lang="ru-RU" dirty="0" err="1" smtClean="0"/>
              <a:t>өзара</a:t>
            </a:r>
            <a:r>
              <a:rPr lang="ru-RU" dirty="0" smtClean="0"/>
              <a:t> </a:t>
            </a:r>
            <a:r>
              <a:rPr lang="ru-RU" dirty="0" err="1" smtClean="0"/>
              <a:t>байланыс</a:t>
            </a:r>
            <a:r>
              <a:rPr lang="ru-RU" dirty="0" smtClean="0"/>
              <a:t> </a:t>
            </a:r>
            <a:r>
              <a:rPr lang="ru-RU" dirty="0" err="1" smtClean="0"/>
              <a:t>жөніндегі</a:t>
            </a:r>
            <a:r>
              <a:rPr lang="ru-RU" dirty="0" smtClean="0"/>
              <a:t> </a:t>
            </a:r>
            <a:r>
              <a:rPr lang="ru-RU" dirty="0" err="1" smtClean="0"/>
              <a:t>бөлімшелер</a:t>
            </a:r>
            <a:r>
              <a:rPr lang="ru-RU" dirty="0" smtClean="0"/>
              <a:t> (</a:t>
            </a:r>
            <a:r>
              <a:rPr lang="ru-RU" dirty="0" err="1" smtClean="0"/>
              <a:t>лауазымды</a:t>
            </a:r>
            <a:r>
              <a:rPr lang="ru-RU" dirty="0" smtClean="0"/>
              <a:t> </a:t>
            </a:r>
            <a:r>
              <a:rPr lang="ru-RU" dirty="0" err="1" smtClean="0"/>
              <a:t>тұлғалар</a:t>
            </a:r>
            <a:r>
              <a:rPr lang="ru-RU" dirty="0" smtClean="0"/>
              <a:t>) </a:t>
            </a:r>
            <a:r>
              <a:rPr lang="ru-RU" dirty="0" err="1" smtClean="0"/>
              <a:t>қызметінің</a:t>
            </a:r>
            <a:r>
              <a:rPr lang="ru-RU" dirty="0" smtClean="0"/>
              <a:t> </a:t>
            </a:r>
            <a:r>
              <a:rPr lang="ru-RU" dirty="0" err="1" smtClean="0"/>
              <a:t>мониторингі</a:t>
            </a:r>
            <a:r>
              <a:rPr lang="ru-R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898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3340" y="739290"/>
            <a:ext cx="7940660" cy="3946094"/>
          </a:xfrm>
        </p:spPr>
        <p:txBody>
          <a:bodyPr anchor="b"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#</a:t>
            </a:r>
            <a:r>
              <a:rPr lang="ru-RU" sz="7200" b="1" dirty="0">
                <a:solidFill>
                  <a:schemeClr val="bg1"/>
                </a:solidFill>
              </a:rPr>
              <a:t>8</a:t>
            </a:r>
            <a:r>
              <a:rPr lang="ru-RU" sz="7200" dirty="0" smtClean="0">
                <a:solidFill>
                  <a:schemeClr val="bg1"/>
                </a:solidFill>
              </a:rPr>
              <a:t>.</a:t>
            </a:r>
            <a:r>
              <a:rPr lang="ru-RU" sz="4000" dirty="0" smtClean="0"/>
              <a:t> </a:t>
            </a:r>
            <a:endParaRPr lang="en-US" sz="4000" dirty="0"/>
          </a:p>
          <a:p>
            <a:r>
              <a:rPr lang="ru-RU" sz="4000" b="1" dirty="0" smtClean="0"/>
              <a:t>БАҚ-ты </a:t>
            </a:r>
          </a:p>
          <a:p>
            <a:r>
              <a:rPr lang="ru-RU" sz="4000" b="1" dirty="0" smtClean="0"/>
              <a:t>ӘКІМШІЛІК </a:t>
            </a:r>
          </a:p>
          <a:p>
            <a:r>
              <a:rPr lang="ru-RU" sz="4000" b="1" dirty="0" smtClean="0"/>
              <a:t>ЖАУАПКЕРШІЛІККЕ </a:t>
            </a:r>
          </a:p>
          <a:p>
            <a:r>
              <a:rPr lang="ru-RU" sz="4000" b="1" dirty="0" smtClean="0"/>
              <a:t>ТАРТУ НЕГІЗДЕРІ </a:t>
            </a:r>
          </a:p>
          <a:p>
            <a:r>
              <a:rPr lang="ru-RU" sz="4000" b="1" dirty="0" smtClean="0"/>
              <a:t>ҚЫСҚАРТЫЛДЫ</a:t>
            </a:r>
          </a:p>
        </p:txBody>
      </p:sp>
    </p:spTree>
    <p:extLst>
      <p:ext uri="{BB962C8B-B14F-4D97-AF65-F5344CB8AC3E}">
        <p14:creationId xmlns:p14="http://schemas.microsoft.com/office/powerpoint/2010/main" val="22797273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ҚАЛАЙ БОЛҒАН ЕДІ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024955"/>
            <a:ext cx="7024430" cy="3837370"/>
          </a:xfrm>
        </p:spPr>
        <p:txBody>
          <a:bodyPr>
            <a:noAutofit/>
          </a:bodyPr>
          <a:lstStyle/>
          <a:p>
            <a:r>
              <a:rPr lang="ru-RU" sz="1800" b="1" dirty="0" err="1" smtClean="0"/>
              <a:t>Міндетті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даналарды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ұсыну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тәртібін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бұзғаны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үшін</a:t>
            </a:r>
            <a:r>
              <a:rPr lang="ru-RU" sz="1800" b="1" dirty="0" smtClean="0"/>
              <a:t> </a:t>
            </a:r>
            <a:r>
              <a:rPr lang="ru-RU" sz="1800" dirty="0" err="1" smtClean="0"/>
              <a:t>әкімшілік</a:t>
            </a:r>
            <a:r>
              <a:rPr lang="ru-RU" sz="1800" dirty="0" smtClean="0"/>
              <a:t> </a:t>
            </a:r>
            <a:r>
              <a:rPr lang="ru-RU" sz="1800" dirty="0" err="1" smtClean="0"/>
              <a:t>жауапкершілік</a:t>
            </a:r>
            <a:r>
              <a:rPr lang="ru-RU" sz="1800" dirty="0" smtClean="0"/>
              <a:t> – </a:t>
            </a:r>
            <a:r>
              <a:rPr lang="ru-RU" sz="1800" dirty="0" err="1" smtClean="0"/>
              <a:t>ескерту</a:t>
            </a:r>
            <a:r>
              <a:rPr lang="ru-RU" sz="1800" dirty="0" smtClean="0"/>
              <a:t> </a:t>
            </a:r>
            <a:r>
              <a:rPr lang="ru-RU" sz="1800" dirty="0" err="1" smtClean="0"/>
              <a:t>немесе</a:t>
            </a:r>
            <a:r>
              <a:rPr lang="ru-RU" sz="1800" dirty="0" smtClean="0"/>
              <a:t> 10 АЕК </a:t>
            </a:r>
            <a:r>
              <a:rPr lang="ru-RU" sz="1800" dirty="0" err="1" smtClean="0"/>
              <a:t>көлемінде</a:t>
            </a:r>
            <a:r>
              <a:rPr lang="ru-RU" sz="1800" dirty="0" smtClean="0"/>
              <a:t> </a:t>
            </a:r>
            <a:r>
              <a:rPr lang="ru-RU" sz="1800" dirty="0" err="1" smtClean="0"/>
              <a:t>айыппұл</a:t>
            </a:r>
            <a:r>
              <a:rPr lang="ru-RU" sz="1800" dirty="0" smtClean="0"/>
              <a:t> </a:t>
            </a:r>
          </a:p>
          <a:p>
            <a:r>
              <a:rPr lang="ru-RU" sz="1800" b="1" dirty="0" err="1" smtClean="0"/>
              <a:t>Жарнама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туралы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заңнаманы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бұзу</a:t>
            </a:r>
            <a:r>
              <a:rPr lang="ru-RU" sz="1800" b="1" dirty="0" smtClean="0"/>
              <a:t> </a:t>
            </a:r>
            <a:r>
              <a:rPr lang="ru-RU" sz="1800" dirty="0" smtClean="0"/>
              <a:t>– </a:t>
            </a:r>
            <a:r>
              <a:rPr lang="ru-RU" sz="1800" dirty="0" err="1" smtClean="0"/>
              <a:t>үш</a:t>
            </a:r>
            <a:r>
              <a:rPr lang="ru-RU" sz="1800" dirty="0" smtClean="0"/>
              <a:t> ай </a:t>
            </a:r>
            <a:r>
              <a:rPr lang="ru-RU" sz="1800" dirty="0" err="1" smtClean="0"/>
              <a:t>мерзімге</a:t>
            </a:r>
            <a:r>
              <a:rPr lang="ru-RU" sz="1800" dirty="0" smtClean="0"/>
              <a:t> </a:t>
            </a:r>
            <a:r>
              <a:rPr lang="ru-RU" sz="1800" dirty="0" err="1" smtClean="0"/>
              <a:t>дейін</a:t>
            </a:r>
            <a:r>
              <a:rPr lang="ru-RU" sz="1800" dirty="0" smtClean="0"/>
              <a:t> БАҚ </a:t>
            </a:r>
            <a:r>
              <a:rPr lang="ru-RU" sz="1800" dirty="0" err="1" smtClean="0"/>
              <a:t>шығарылымын</a:t>
            </a:r>
            <a:r>
              <a:rPr lang="ru-RU" sz="1800" dirty="0" smtClean="0"/>
              <a:t> (</a:t>
            </a:r>
            <a:r>
              <a:rPr lang="ru-RU" sz="1800" dirty="0" err="1" smtClean="0"/>
              <a:t>эфирге</a:t>
            </a:r>
            <a:r>
              <a:rPr lang="ru-RU" sz="1800" dirty="0" smtClean="0"/>
              <a:t> </a:t>
            </a:r>
            <a:r>
              <a:rPr lang="ru-RU" sz="1800" dirty="0" err="1" smtClean="0"/>
              <a:t>шығуын</a:t>
            </a:r>
            <a:r>
              <a:rPr lang="ru-RU" sz="1800" dirty="0" smtClean="0"/>
              <a:t>) </a:t>
            </a:r>
            <a:r>
              <a:rPr lang="ru-RU" sz="1800" dirty="0" err="1" smtClean="0"/>
              <a:t>тоқтату</a:t>
            </a:r>
            <a:r>
              <a:rPr lang="ru-RU" sz="1800" dirty="0" smtClean="0"/>
              <a:t>  </a:t>
            </a:r>
          </a:p>
          <a:p>
            <a:r>
              <a:rPr lang="ru-RU" sz="1800" b="1" dirty="0" err="1" smtClean="0"/>
              <a:t>Шығыс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деректерін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жариялау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тәртібін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бұзу</a:t>
            </a:r>
            <a:r>
              <a:rPr lang="ru-RU" sz="1800" b="1" dirty="0" smtClean="0"/>
              <a:t> </a:t>
            </a:r>
            <a:r>
              <a:rPr lang="ru-RU" sz="1800" dirty="0" smtClean="0"/>
              <a:t>– </a:t>
            </a:r>
            <a:r>
              <a:rPr lang="ru-RU" sz="1800" dirty="0" err="1" smtClean="0"/>
              <a:t>ескерту</a:t>
            </a:r>
            <a:r>
              <a:rPr lang="ru-RU" sz="1800" dirty="0" smtClean="0"/>
              <a:t>, 20 АЕК </a:t>
            </a:r>
            <a:r>
              <a:rPr lang="ru-RU" sz="1800" dirty="0" err="1" smtClean="0"/>
              <a:t>айыппұл</a:t>
            </a:r>
            <a:r>
              <a:rPr lang="ru-RU" sz="1800" dirty="0" smtClean="0"/>
              <a:t> </a:t>
            </a:r>
            <a:r>
              <a:rPr lang="ru-RU" sz="1800" dirty="0" err="1" smtClean="0"/>
              <a:t>және</a:t>
            </a:r>
            <a:r>
              <a:rPr lang="ru-RU" sz="1800" dirty="0" smtClean="0"/>
              <a:t> БАҚ </a:t>
            </a:r>
            <a:r>
              <a:rPr lang="ru-RU" sz="1800" dirty="0" err="1" smtClean="0"/>
              <a:t>тиражын</a:t>
            </a:r>
            <a:r>
              <a:rPr lang="ru-RU" sz="1800" dirty="0" smtClean="0"/>
              <a:t> </a:t>
            </a:r>
            <a:r>
              <a:rPr lang="ru-RU" sz="1800" dirty="0" err="1" smtClean="0"/>
              <a:t>тәркілеу</a:t>
            </a:r>
            <a:r>
              <a:rPr lang="ru-RU" sz="1800" dirty="0" smtClean="0"/>
              <a:t>  </a:t>
            </a:r>
          </a:p>
          <a:p>
            <a:r>
              <a:rPr lang="ru-RU" sz="1800" dirty="0" smtClean="0"/>
              <a:t>БАҚ-</a:t>
            </a:r>
            <a:r>
              <a:rPr lang="ru-RU" sz="1800" dirty="0" err="1" smtClean="0"/>
              <a:t>қа</a:t>
            </a:r>
            <a:r>
              <a:rPr lang="ru-RU" sz="1800" dirty="0" smtClean="0"/>
              <a:t> </a:t>
            </a:r>
            <a:r>
              <a:rPr lang="ru-RU" sz="1800" dirty="0" err="1" smtClean="0"/>
              <a:t>қатысты</a:t>
            </a:r>
            <a:r>
              <a:rPr lang="ru-RU" sz="1800" dirty="0" smtClean="0"/>
              <a:t> </a:t>
            </a:r>
            <a:r>
              <a:rPr lang="ru-RU" sz="1800" dirty="0" err="1" smtClean="0"/>
              <a:t>әкімшілік</a:t>
            </a:r>
            <a:r>
              <a:rPr lang="ru-RU" sz="1800" dirty="0" smtClean="0"/>
              <a:t> </a:t>
            </a:r>
            <a:r>
              <a:rPr lang="ru-RU" sz="1800" dirty="0" err="1" smtClean="0"/>
              <a:t>істі</a:t>
            </a:r>
            <a:r>
              <a:rPr lang="ru-RU" sz="1800" dirty="0" smtClean="0"/>
              <a:t> </a:t>
            </a:r>
            <a:r>
              <a:rPr lang="ru-RU" sz="1800" dirty="0" err="1" smtClean="0"/>
              <a:t>қарауға</a:t>
            </a:r>
            <a:r>
              <a:rPr lang="ru-RU" sz="1800" dirty="0" smtClean="0"/>
              <a:t> </a:t>
            </a:r>
            <a:r>
              <a:rPr lang="ru-RU" sz="1800" b="1" dirty="0" smtClean="0"/>
              <a:t>ҚР АКМ </a:t>
            </a:r>
            <a:r>
              <a:rPr lang="ru-RU" sz="1800" b="1" dirty="0" err="1" smtClean="0"/>
              <a:t>аумақтық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бөлімшелер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басшылары</a:t>
            </a:r>
            <a:r>
              <a:rPr lang="ru-RU" sz="1800" dirty="0" smtClean="0"/>
              <a:t> </a:t>
            </a:r>
            <a:r>
              <a:rPr lang="ru-RU" sz="1800" dirty="0" err="1" smtClean="0"/>
              <a:t>құқылы</a:t>
            </a:r>
            <a:r>
              <a:rPr lang="ru-RU" sz="1800" dirty="0" smtClean="0"/>
              <a:t> </a:t>
            </a:r>
            <a:r>
              <a:rPr lang="ru-RU" sz="1800" dirty="0" err="1" smtClean="0"/>
              <a:t>болған</a:t>
            </a:r>
            <a:r>
              <a:rPr lang="ru-RU" sz="1800" dirty="0" smtClean="0"/>
              <a:t> </a:t>
            </a:r>
          </a:p>
          <a:p>
            <a:r>
              <a:rPr lang="ru-RU" sz="1800" dirty="0" smtClean="0"/>
              <a:t>3 </a:t>
            </a:r>
            <a:r>
              <a:rPr lang="ru-RU" sz="1800" dirty="0" err="1" smtClean="0"/>
              <a:t>баптың</a:t>
            </a:r>
            <a:r>
              <a:rPr lang="ru-RU" sz="1800" dirty="0" smtClean="0"/>
              <a:t> (БАҚ </a:t>
            </a:r>
            <a:r>
              <a:rPr lang="ru-RU" sz="1800" dirty="0" err="1" smtClean="0"/>
              <a:t>тілі</a:t>
            </a:r>
            <a:r>
              <a:rPr lang="ru-RU" sz="1800" dirty="0" smtClean="0"/>
              <a:t>) </a:t>
            </a:r>
            <a:r>
              <a:rPr lang="ru-RU" sz="1800" dirty="0" err="1" smtClean="0"/>
              <a:t>бұзылуы</a:t>
            </a:r>
            <a:r>
              <a:rPr lang="ru-RU" sz="1800" dirty="0" smtClean="0"/>
              <a:t>, </a:t>
            </a:r>
            <a:r>
              <a:rPr lang="ru-RU" sz="1800" dirty="0" err="1" smtClean="0"/>
              <a:t>сонлай-ақ</a:t>
            </a:r>
            <a:r>
              <a:rPr lang="ru-RU" sz="1800" dirty="0" smtClean="0"/>
              <a:t>, </a:t>
            </a:r>
            <a:r>
              <a:rPr lang="ru-RU" sz="1800" dirty="0" err="1" smtClean="0"/>
              <a:t>бір</a:t>
            </a:r>
            <a:r>
              <a:rPr lang="ru-RU" sz="1800" dirty="0" smtClean="0"/>
              <a:t> </a:t>
            </a:r>
            <a:r>
              <a:rPr lang="ru-RU" sz="1800" dirty="0" err="1" smtClean="0"/>
              <a:t>жыл</a:t>
            </a:r>
            <a:r>
              <a:rPr lang="ru-RU" sz="1800" dirty="0" smtClean="0"/>
              <a:t> </a:t>
            </a:r>
            <a:r>
              <a:rPr lang="ru-RU" sz="1800" dirty="0" err="1" smtClean="0"/>
              <a:t>ішінде</a:t>
            </a:r>
            <a:r>
              <a:rPr lang="ru-RU" sz="1800" dirty="0" smtClean="0"/>
              <a:t> 15 </a:t>
            </a:r>
            <a:r>
              <a:rPr lang="ru-RU" sz="1800" dirty="0" err="1" smtClean="0"/>
              <a:t>баптың</a:t>
            </a:r>
            <a:r>
              <a:rPr lang="ru-RU" sz="1800" dirty="0" smtClean="0"/>
              <a:t> (</a:t>
            </a:r>
            <a:r>
              <a:rPr lang="ru-RU" sz="1800" dirty="0" err="1" smtClean="0"/>
              <a:t>шығыс</a:t>
            </a:r>
            <a:r>
              <a:rPr lang="ru-RU" sz="1800" dirty="0" smtClean="0"/>
              <a:t> </a:t>
            </a:r>
            <a:r>
              <a:rPr lang="ru-RU" sz="1800" dirty="0" err="1" smtClean="0"/>
              <a:t>деректері</a:t>
            </a:r>
            <a:r>
              <a:rPr lang="ru-RU" sz="1800" dirty="0" smtClean="0"/>
              <a:t>) </a:t>
            </a:r>
            <a:r>
              <a:rPr lang="ru-RU" sz="1800" dirty="0" err="1" smtClean="0"/>
              <a:t>және</a:t>
            </a:r>
            <a:r>
              <a:rPr lang="ru-RU" sz="1800" dirty="0" smtClean="0"/>
              <a:t> 16 </a:t>
            </a:r>
            <a:r>
              <a:rPr lang="ru-RU" sz="1800" dirty="0" err="1" smtClean="0"/>
              <a:t>баптың</a:t>
            </a:r>
            <a:r>
              <a:rPr lang="ru-RU" sz="1800" dirty="0" smtClean="0"/>
              <a:t> (</a:t>
            </a:r>
            <a:r>
              <a:rPr lang="ru-RU" sz="1800" dirty="0" err="1" smtClean="0"/>
              <a:t>міндетті</a:t>
            </a:r>
            <a:r>
              <a:rPr lang="ru-RU" sz="1800" dirty="0" smtClean="0"/>
              <a:t> </a:t>
            </a:r>
            <a:r>
              <a:rPr lang="ru-RU" sz="1800" dirty="0" err="1" smtClean="0"/>
              <a:t>даналар</a:t>
            </a:r>
            <a:r>
              <a:rPr lang="ru-RU" sz="1800" dirty="0" smtClean="0"/>
              <a:t>) </a:t>
            </a:r>
            <a:r>
              <a:rPr lang="ru-RU" sz="1800" dirty="0" err="1" smtClean="0"/>
              <a:t>қайта</a:t>
            </a:r>
            <a:r>
              <a:rPr lang="ru-RU" sz="1800" dirty="0" smtClean="0"/>
              <a:t> </a:t>
            </a:r>
            <a:r>
              <a:rPr lang="ru-RU" sz="1800" dirty="0" err="1" smtClean="0"/>
              <a:t>бұзылуы</a:t>
            </a:r>
            <a:r>
              <a:rPr lang="ru-RU" sz="1800" dirty="0" smtClean="0"/>
              <a:t> </a:t>
            </a:r>
            <a:r>
              <a:rPr lang="ru-RU" sz="1800" b="1" dirty="0" smtClean="0"/>
              <a:t>БАҚ </a:t>
            </a:r>
            <a:r>
              <a:rPr lang="ru-RU" sz="1800" b="1" dirty="0" err="1" smtClean="0"/>
              <a:t>шығарылымын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немесе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таралымын</a:t>
            </a:r>
            <a:r>
              <a:rPr lang="ru-RU" sz="1800" b="1" dirty="0" smtClean="0"/>
              <a:t> </a:t>
            </a:r>
            <a:r>
              <a:rPr lang="ru-RU" sz="1800" dirty="0" smtClean="0"/>
              <a:t>(ҚР БАҚ </a:t>
            </a:r>
            <a:r>
              <a:rPr lang="ru-RU" sz="1800" dirty="0" err="1" smtClean="0"/>
              <a:t>туралы</a:t>
            </a:r>
            <a:r>
              <a:rPr lang="ru-RU" sz="1800" dirty="0" smtClean="0"/>
              <a:t> </a:t>
            </a:r>
            <a:r>
              <a:rPr lang="ru-RU" sz="1800" dirty="0" err="1" smtClean="0"/>
              <a:t>заңының</a:t>
            </a:r>
            <a:r>
              <a:rPr lang="ru-RU" sz="1800" dirty="0" smtClean="0"/>
              <a:t> 13 бабы) </a:t>
            </a:r>
            <a:r>
              <a:rPr lang="ru-RU" sz="1800" dirty="0" err="1" smtClean="0"/>
              <a:t>үш</a:t>
            </a:r>
            <a:r>
              <a:rPr lang="ru-RU" sz="1800" dirty="0" smtClean="0"/>
              <a:t> ай </a:t>
            </a:r>
            <a:r>
              <a:rPr lang="ru-RU" sz="1800" dirty="0" err="1" smtClean="0"/>
              <a:t>мерзімге</a:t>
            </a:r>
            <a:r>
              <a:rPr lang="ru-RU" sz="1800" dirty="0" smtClean="0"/>
              <a:t> </a:t>
            </a:r>
            <a:r>
              <a:rPr lang="ru-RU" sz="1800" dirty="0" err="1" smtClean="0"/>
              <a:t>дейін</a:t>
            </a:r>
            <a:r>
              <a:rPr lang="ru-RU" sz="1800" dirty="0" smtClean="0"/>
              <a:t> </a:t>
            </a:r>
            <a:r>
              <a:rPr lang="ru-RU" sz="1800" dirty="0" err="1" smtClean="0"/>
              <a:t>тоқтатуға</a:t>
            </a:r>
            <a:r>
              <a:rPr lang="ru-RU" sz="1800" dirty="0" smtClean="0"/>
              <a:t> </a:t>
            </a:r>
            <a:r>
              <a:rPr lang="ru-RU" sz="1800" dirty="0" err="1" smtClean="0"/>
              <a:t>әкеп</a:t>
            </a:r>
            <a:r>
              <a:rPr lang="ru-RU" sz="1800" dirty="0" smtClean="0"/>
              <a:t> </a:t>
            </a:r>
            <a:r>
              <a:rPr lang="ru-RU" sz="1800" dirty="0" err="1" smtClean="0"/>
              <a:t>соғуы</a:t>
            </a:r>
            <a:r>
              <a:rPr lang="ru-RU" sz="1800" dirty="0" smtClean="0"/>
              <a:t> </a:t>
            </a:r>
            <a:r>
              <a:rPr lang="ru-RU" sz="1800" dirty="0" err="1" smtClean="0"/>
              <a:t>мүмкін</a:t>
            </a:r>
            <a:r>
              <a:rPr lang="ru-RU" sz="1800" dirty="0" smtClean="0"/>
              <a:t> </a:t>
            </a:r>
            <a:r>
              <a:rPr lang="ru-RU" sz="1800" b="1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013818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ҚАНДАЙ БОЛДЫ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024955"/>
            <a:ext cx="6566315" cy="3990076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err="1" smtClean="0"/>
              <a:t>Міндетті</a:t>
            </a:r>
            <a:r>
              <a:rPr lang="ru-RU" b="1" dirty="0" smtClean="0"/>
              <a:t> </a:t>
            </a:r>
            <a:r>
              <a:rPr lang="ru-RU" b="1" dirty="0" err="1" smtClean="0"/>
              <a:t>даналарды</a:t>
            </a:r>
            <a:r>
              <a:rPr lang="ru-RU" b="1" dirty="0" smtClean="0"/>
              <a:t> беру </a:t>
            </a:r>
            <a:r>
              <a:rPr lang="ru-RU" b="1" dirty="0" err="1" smtClean="0"/>
              <a:t>тәртібін</a:t>
            </a:r>
            <a:r>
              <a:rPr lang="ru-RU" b="1" dirty="0" smtClean="0"/>
              <a:t> </a:t>
            </a:r>
            <a:r>
              <a:rPr lang="ru-RU" b="1" dirty="0" err="1" smtClean="0"/>
              <a:t>бұзғаны</a:t>
            </a:r>
            <a:r>
              <a:rPr lang="ru-RU" b="1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әкімшілік</a:t>
            </a:r>
            <a:r>
              <a:rPr lang="ru-RU" dirty="0" smtClean="0"/>
              <a:t> </a:t>
            </a:r>
            <a:r>
              <a:rPr lang="ru-RU" dirty="0" err="1" smtClean="0"/>
              <a:t>жауапкершілік</a:t>
            </a:r>
            <a:r>
              <a:rPr lang="ru-RU" dirty="0" smtClean="0"/>
              <a:t> – тек </a:t>
            </a:r>
            <a:r>
              <a:rPr lang="ru-RU" dirty="0" err="1" smtClean="0"/>
              <a:t>ескерту</a:t>
            </a:r>
            <a:r>
              <a:rPr lang="ru-RU" dirty="0" smtClean="0"/>
              <a:t> </a:t>
            </a:r>
            <a:r>
              <a:rPr lang="ru-RU" dirty="0" err="1" smtClean="0"/>
              <a:t>ғана</a:t>
            </a:r>
            <a:r>
              <a:rPr lang="ru-RU" dirty="0" smtClean="0"/>
              <a:t>, 10 АЕК </a:t>
            </a:r>
            <a:r>
              <a:rPr lang="ru-RU" dirty="0" err="1" smtClean="0"/>
              <a:t>көлеміндегі</a:t>
            </a:r>
            <a:r>
              <a:rPr lang="ru-RU" dirty="0" smtClean="0"/>
              <a:t> </a:t>
            </a:r>
            <a:r>
              <a:rPr lang="ru-RU" dirty="0" err="1" smtClean="0"/>
              <a:t>айыппұл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салу </a:t>
            </a:r>
            <a:r>
              <a:rPr lang="ru-RU" b="1" dirty="0" err="1" smtClean="0">
                <a:solidFill>
                  <a:srgbClr val="FF0000"/>
                </a:solidFill>
              </a:rPr>
              <a:t>алынып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тасталды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</a:t>
            </a:r>
          </a:p>
          <a:p>
            <a:r>
              <a:rPr lang="ru-RU" b="1" dirty="0" err="1" smtClean="0"/>
              <a:t>Жарнама</a:t>
            </a:r>
            <a:r>
              <a:rPr lang="ru-RU" b="1" dirty="0" smtClean="0"/>
              <a:t> </a:t>
            </a:r>
            <a:r>
              <a:rPr lang="ru-RU" b="1" dirty="0" err="1" smtClean="0"/>
              <a:t>туралы</a:t>
            </a:r>
            <a:r>
              <a:rPr lang="ru-RU" b="1" dirty="0" smtClean="0"/>
              <a:t> </a:t>
            </a:r>
            <a:r>
              <a:rPr lang="ru-RU" b="1" dirty="0" err="1" smtClean="0"/>
              <a:t>заңнаманың</a:t>
            </a:r>
            <a:r>
              <a:rPr lang="ru-RU" b="1" dirty="0" smtClean="0"/>
              <a:t> </a:t>
            </a:r>
            <a:r>
              <a:rPr lang="ru-RU" b="1" dirty="0" err="1" smtClean="0"/>
              <a:t>бұзылуы</a:t>
            </a:r>
            <a:r>
              <a:rPr lang="ru-RU" b="1" dirty="0" smtClean="0"/>
              <a:t> </a:t>
            </a:r>
            <a:r>
              <a:rPr lang="ru-RU" dirty="0" smtClean="0"/>
              <a:t>– БАҚ </a:t>
            </a:r>
            <a:r>
              <a:rPr lang="ru-RU" dirty="0" err="1" smtClean="0"/>
              <a:t>шығарылымы</a:t>
            </a:r>
            <a:r>
              <a:rPr lang="ru-RU" dirty="0" smtClean="0"/>
              <a:t> (</a:t>
            </a:r>
            <a:r>
              <a:rPr lang="ru-RU" dirty="0" err="1" smtClean="0"/>
              <a:t>эфирге</a:t>
            </a:r>
            <a:r>
              <a:rPr lang="ru-RU" dirty="0" smtClean="0"/>
              <a:t> </a:t>
            </a:r>
            <a:r>
              <a:rPr lang="ru-RU" dirty="0" err="1" smtClean="0"/>
              <a:t>шығуы</a:t>
            </a:r>
            <a:r>
              <a:rPr lang="ru-RU" dirty="0" smtClean="0"/>
              <a:t>) </a:t>
            </a:r>
            <a:r>
              <a:rPr lang="ru-RU" dirty="0" err="1" smtClean="0"/>
              <a:t>үш</a:t>
            </a:r>
            <a:r>
              <a:rPr lang="ru-RU" dirty="0" smtClean="0"/>
              <a:t> ай </a:t>
            </a:r>
            <a:r>
              <a:rPr lang="ru-RU" dirty="0" err="1" smtClean="0"/>
              <a:t>мерзімге</a:t>
            </a:r>
            <a:r>
              <a:rPr lang="ru-RU" dirty="0" smtClean="0"/>
              <a:t> </a:t>
            </a:r>
            <a:r>
              <a:rPr lang="ru-RU" dirty="0" err="1" smtClean="0"/>
              <a:t>дейін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тоқтату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алынып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тасталды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b="1" dirty="0" err="1" smtClean="0"/>
              <a:t>Шығыс</a:t>
            </a:r>
            <a:r>
              <a:rPr lang="ru-RU" b="1" dirty="0" smtClean="0"/>
              <a:t> </a:t>
            </a:r>
            <a:r>
              <a:rPr lang="ru-RU" b="1" dirty="0" err="1" smtClean="0"/>
              <a:t>деректерін</a:t>
            </a:r>
            <a:r>
              <a:rPr lang="ru-RU" b="1" dirty="0" smtClean="0"/>
              <a:t> </a:t>
            </a:r>
            <a:r>
              <a:rPr lang="ru-RU" b="1" dirty="0" err="1" smtClean="0"/>
              <a:t>жариялау</a:t>
            </a:r>
            <a:r>
              <a:rPr lang="ru-RU" b="1" dirty="0" smtClean="0"/>
              <a:t> </a:t>
            </a:r>
            <a:r>
              <a:rPr lang="ru-RU" b="1" dirty="0" err="1" smtClean="0"/>
              <a:t>тәртібінің</a:t>
            </a:r>
            <a:r>
              <a:rPr lang="ru-RU" b="1" dirty="0" smtClean="0"/>
              <a:t> </a:t>
            </a:r>
            <a:r>
              <a:rPr lang="ru-RU" b="1" dirty="0" err="1" smtClean="0"/>
              <a:t>бұзылуы</a:t>
            </a:r>
            <a:r>
              <a:rPr lang="ru-RU" b="1" dirty="0" smtClean="0"/>
              <a:t> </a:t>
            </a:r>
            <a:r>
              <a:rPr lang="ru-RU" dirty="0" smtClean="0"/>
              <a:t>-  тек </a:t>
            </a:r>
            <a:r>
              <a:rPr lang="ru-RU" dirty="0" err="1" smtClean="0"/>
              <a:t>ескерту</a:t>
            </a:r>
            <a:r>
              <a:rPr lang="ru-RU" dirty="0" smtClean="0"/>
              <a:t> </a:t>
            </a:r>
            <a:r>
              <a:rPr lang="ru-RU" dirty="0" err="1" smtClean="0"/>
              <a:t>беріледі</a:t>
            </a:r>
            <a:r>
              <a:rPr lang="ru-RU" dirty="0" smtClean="0"/>
              <a:t>, 20 АЕК </a:t>
            </a:r>
            <a:r>
              <a:rPr lang="ru-RU" dirty="0" err="1" smtClean="0"/>
              <a:t>айыппұл</a:t>
            </a:r>
            <a:r>
              <a:rPr lang="ru-RU" dirty="0" smtClean="0"/>
              <a:t> мен БАҚ </a:t>
            </a:r>
            <a:r>
              <a:rPr lang="ru-RU" dirty="0" err="1" smtClean="0"/>
              <a:t>тиражын</a:t>
            </a:r>
            <a:r>
              <a:rPr lang="ru-RU" dirty="0" smtClean="0"/>
              <a:t> </a:t>
            </a:r>
            <a:r>
              <a:rPr lang="ru-RU" dirty="0" err="1" smtClean="0"/>
              <a:t>тәркілеу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алынып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тасталды</a:t>
            </a:r>
            <a:r>
              <a:rPr lang="ru-RU" b="1" dirty="0" smtClean="0">
                <a:solidFill>
                  <a:srgbClr val="FF0000"/>
                </a:solidFill>
              </a:rPr>
              <a:t>   </a:t>
            </a:r>
          </a:p>
          <a:p>
            <a:r>
              <a:rPr lang="ru-RU" dirty="0" smtClean="0"/>
              <a:t>БАҚ-</a:t>
            </a:r>
            <a:r>
              <a:rPr lang="ru-RU" dirty="0" err="1" smtClean="0"/>
              <a:t>қа</a:t>
            </a:r>
            <a:r>
              <a:rPr lang="ru-RU" dirty="0" smtClean="0"/>
              <a:t> </a:t>
            </a:r>
            <a:r>
              <a:rPr lang="ru-RU" dirty="0" err="1" smtClean="0"/>
              <a:t>қатысты</a:t>
            </a:r>
            <a:r>
              <a:rPr lang="ru-RU" dirty="0" smtClean="0"/>
              <a:t> ҚР АКМ </a:t>
            </a:r>
            <a:r>
              <a:rPr lang="ru-RU" dirty="0" err="1" smtClean="0"/>
              <a:t>аумақтық</a:t>
            </a:r>
            <a:r>
              <a:rPr lang="ru-RU" dirty="0" smtClean="0"/>
              <a:t> </a:t>
            </a:r>
            <a:r>
              <a:rPr lang="ru-RU" dirty="0" err="1" smtClean="0"/>
              <a:t>бөлімшелері</a:t>
            </a:r>
            <a:r>
              <a:rPr lang="ru-RU" dirty="0" smtClean="0"/>
              <a:t> </a:t>
            </a:r>
            <a:r>
              <a:rPr lang="ru-RU" dirty="0" err="1" smtClean="0"/>
              <a:t>басшыларының</a:t>
            </a:r>
            <a:r>
              <a:rPr lang="ru-RU" dirty="0" smtClean="0"/>
              <a:t> </a:t>
            </a:r>
            <a:r>
              <a:rPr lang="ru-RU" dirty="0" err="1" smtClean="0"/>
              <a:t>әкімшілік</a:t>
            </a:r>
            <a:r>
              <a:rPr lang="ru-RU" dirty="0" smtClean="0"/>
              <a:t> </a:t>
            </a:r>
            <a:r>
              <a:rPr lang="ru-RU" dirty="0" err="1" smtClean="0"/>
              <a:t>істерді</a:t>
            </a:r>
            <a:r>
              <a:rPr lang="ru-RU" dirty="0" smtClean="0"/>
              <a:t> </a:t>
            </a:r>
            <a:r>
              <a:rPr lang="ru-RU" dirty="0" err="1" smtClean="0"/>
              <a:t>қарау</a:t>
            </a:r>
            <a:r>
              <a:rPr lang="ru-RU" dirty="0" smtClean="0"/>
              <a:t> </a:t>
            </a:r>
            <a:r>
              <a:rPr lang="ru-RU" dirty="0" err="1" smtClean="0"/>
              <a:t>ықтималдылығы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алынып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тасталды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</a:p>
          <a:p>
            <a:r>
              <a:rPr lang="ru-RU" dirty="0" smtClean="0"/>
              <a:t>ҚР БАҚ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заңының</a:t>
            </a:r>
            <a:r>
              <a:rPr lang="ru-RU" dirty="0" smtClean="0"/>
              <a:t> 3, 15, 16 </a:t>
            </a:r>
            <a:r>
              <a:rPr lang="ru-RU" dirty="0" err="1" smtClean="0"/>
              <a:t>баптары</a:t>
            </a:r>
            <a:r>
              <a:rPr lang="ru-RU" dirty="0" smtClean="0"/>
              <a:t> (</a:t>
            </a:r>
            <a:r>
              <a:rPr lang="ru-RU" dirty="0" err="1" smtClean="0"/>
              <a:t>жаңа</a:t>
            </a:r>
            <a:r>
              <a:rPr lang="ru-RU" dirty="0" smtClean="0"/>
              <a:t>) </a:t>
            </a:r>
            <a:r>
              <a:rPr lang="ru-RU" dirty="0" err="1" smtClean="0"/>
              <a:t>бұзылғанда</a:t>
            </a:r>
            <a:r>
              <a:rPr lang="ru-RU" dirty="0" smtClean="0"/>
              <a:t> БАҚ </a:t>
            </a:r>
            <a:r>
              <a:rPr lang="ru-RU" dirty="0" err="1" smtClean="0"/>
              <a:t>өнімдерінің</a:t>
            </a:r>
            <a:r>
              <a:rPr lang="ru-RU" dirty="0" smtClean="0"/>
              <a:t> </a:t>
            </a:r>
            <a:r>
              <a:rPr lang="ru-RU" dirty="0" err="1" smtClean="0"/>
              <a:t>шығарылымын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таралымы</a:t>
            </a:r>
            <a:r>
              <a:rPr lang="ru-RU" dirty="0" err="1"/>
              <a:t>н</a:t>
            </a:r>
            <a:r>
              <a:rPr lang="ru-RU" dirty="0" smtClean="0"/>
              <a:t> </a:t>
            </a:r>
            <a:r>
              <a:rPr lang="ru-RU" dirty="0" err="1" smtClean="0"/>
              <a:t>үш</a:t>
            </a:r>
            <a:r>
              <a:rPr lang="ru-RU" dirty="0" smtClean="0"/>
              <a:t> ай </a:t>
            </a:r>
            <a:r>
              <a:rPr lang="ru-RU" dirty="0" err="1" smtClean="0"/>
              <a:t>мерзімге</a:t>
            </a:r>
            <a:r>
              <a:rPr lang="ru-RU" dirty="0" smtClean="0"/>
              <a:t> </a:t>
            </a:r>
            <a:r>
              <a:rPr lang="ru-RU" dirty="0" err="1" smtClean="0"/>
              <a:t>дейін</a:t>
            </a:r>
            <a:r>
              <a:rPr lang="ru-RU" dirty="0" smtClean="0"/>
              <a:t> </a:t>
            </a:r>
            <a:r>
              <a:rPr lang="ru-RU" dirty="0" err="1" smtClean="0"/>
              <a:t>тоқтату</a:t>
            </a:r>
            <a:r>
              <a:rPr lang="ru-RU" dirty="0" smtClean="0"/>
              <a:t> </a:t>
            </a:r>
            <a:r>
              <a:rPr lang="ru-RU" dirty="0" err="1" smtClean="0"/>
              <a:t>ықтималдылығы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алынып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тасталды</a:t>
            </a:r>
            <a:r>
              <a:rPr lang="ru-RU" dirty="0" smtClean="0"/>
              <a:t>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5362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785" y="281175"/>
            <a:ext cx="7940660" cy="3664920"/>
          </a:xfrm>
        </p:spPr>
        <p:txBody>
          <a:bodyPr anchor="b"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#</a:t>
            </a:r>
            <a:r>
              <a:rPr lang="ru-RU" sz="7200" b="1" dirty="0" smtClean="0">
                <a:solidFill>
                  <a:schemeClr val="bg1"/>
                </a:solidFill>
              </a:rPr>
              <a:t>9</a:t>
            </a:r>
            <a:r>
              <a:rPr lang="ru-RU" sz="7200" dirty="0" smtClean="0">
                <a:solidFill>
                  <a:schemeClr val="bg1"/>
                </a:solidFill>
              </a:rPr>
              <a:t>.</a:t>
            </a:r>
            <a:r>
              <a:rPr lang="ru-RU" sz="4000" dirty="0" smtClean="0"/>
              <a:t> </a:t>
            </a:r>
            <a:endParaRPr lang="en-US" sz="4000" dirty="0"/>
          </a:p>
          <a:p>
            <a:r>
              <a:rPr lang="ru-RU" sz="4000" b="1" dirty="0" smtClean="0"/>
              <a:t>БАҚ-та</a:t>
            </a:r>
          </a:p>
          <a:p>
            <a:r>
              <a:rPr lang="ru-RU" sz="4000" b="1" dirty="0" smtClean="0"/>
              <a:t> НАСИХАТТАУ </a:t>
            </a:r>
          </a:p>
          <a:p>
            <a:r>
              <a:rPr lang="ru-RU" sz="4000" b="1" dirty="0" smtClean="0"/>
              <a:t>ДЕГЕН НЕ? </a:t>
            </a:r>
          </a:p>
        </p:txBody>
      </p:sp>
    </p:spTree>
    <p:extLst>
      <p:ext uri="{BB962C8B-B14F-4D97-AF65-F5344CB8AC3E}">
        <p14:creationId xmlns:p14="http://schemas.microsoft.com/office/powerpoint/2010/main" val="4791921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/>
              <a:t>ҚАЛАЙ БОЛҒАН ЕДІ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024954"/>
            <a:ext cx="6566315" cy="4123035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Экстремизмді</a:t>
            </a:r>
            <a:r>
              <a:rPr lang="ru-RU" dirty="0" smtClean="0"/>
              <a:t>, </a:t>
            </a:r>
            <a:r>
              <a:rPr lang="ru-RU" dirty="0" err="1" smtClean="0"/>
              <a:t>терроризмді</a:t>
            </a:r>
            <a:r>
              <a:rPr lang="ru-RU" dirty="0" smtClean="0"/>
              <a:t>, </a:t>
            </a:r>
            <a:r>
              <a:rPr lang="ru-RU" dirty="0" err="1" smtClean="0"/>
              <a:t>есірткілік</a:t>
            </a:r>
            <a:r>
              <a:rPr lang="ru-RU" dirty="0" smtClean="0"/>
              <a:t> </a:t>
            </a:r>
            <a:r>
              <a:rPr lang="ru-RU" dirty="0" err="1" smtClean="0"/>
              <a:t>құралдарды</a:t>
            </a:r>
            <a:r>
              <a:rPr lang="ru-RU" dirty="0" smtClean="0"/>
              <a:t>, </a:t>
            </a:r>
            <a:r>
              <a:rPr lang="ru-RU" dirty="0" err="1" smtClean="0"/>
              <a:t>психотроптық</a:t>
            </a:r>
            <a:r>
              <a:rPr lang="ru-RU" dirty="0" smtClean="0"/>
              <a:t> </a:t>
            </a:r>
            <a:r>
              <a:rPr lang="ru-RU" dirty="0" err="1" smtClean="0"/>
              <a:t>заттарды</a:t>
            </a:r>
            <a:r>
              <a:rPr lang="ru-RU" dirty="0" smtClean="0"/>
              <a:t>, </a:t>
            </a:r>
            <a:r>
              <a:rPr lang="ru-RU" dirty="0" err="1" smtClean="0"/>
              <a:t>олардың</a:t>
            </a:r>
            <a:r>
              <a:rPr lang="ru-RU" dirty="0" smtClean="0"/>
              <a:t> </a:t>
            </a:r>
            <a:r>
              <a:rPr lang="ru-RU" dirty="0" err="1" smtClean="0"/>
              <a:t>баламаларын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прекурсорларды</a:t>
            </a:r>
            <a:r>
              <a:rPr lang="ru-RU" dirty="0" smtClean="0"/>
              <a:t> </a:t>
            </a:r>
            <a:r>
              <a:rPr lang="ru-RU" dirty="0" err="1" smtClean="0"/>
              <a:t>насихаттау</a:t>
            </a:r>
            <a:r>
              <a:rPr lang="ru-RU" dirty="0" smtClean="0"/>
              <a:t> </a:t>
            </a:r>
            <a:r>
              <a:rPr lang="ru-RU" dirty="0" err="1" smtClean="0"/>
              <a:t>қылмыстық</a:t>
            </a:r>
            <a:r>
              <a:rPr lang="ru-RU" dirty="0" smtClean="0"/>
              <a:t> </a:t>
            </a:r>
            <a:r>
              <a:rPr lang="ru-RU" dirty="0" err="1" smtClean="0"/>
              <a:t>жазаланатын</a:t>
            </a:r>
            <a:r>
              <a:rPr lang="ru-RU" dirty="0" smtClean="0"/>
              <a:t> </a:t>
            </a:r>
            <a:r>
              <a:rPr lang="ru-RU" dirty="0" err="1" smtClean="0"/>
              <a:t>әрекет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табылады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БАҚ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заңмен</a:t>
            </a:r>
            <a:r>
              <a:rPr lang="ru-RU" dirty="0" smtClean="0"/>
              <a:t> </a:t>
            </a:r>
            <a:r>
              <a:rPr lang="ru-RU" dirty="0" err="1" smtClean="0"/>
              <a:t>тыйым</a:t>
            </a:r>
            <a:r>
              <a:rPr lang="ru-RU" dirty="0" smtClean="0"/>
              <a:t> </a:t>
            </a:r>
            <a:r>
              <a:rPr lang="ru-RU" dirty="0" err="1" smtClean="0"/>
              <a:t>салынады</a:t>
            </a:r>
            <a:r>
              <a:rPr lang="ru-RU" dirty="0" smtClean="0"/>
              <a:t>  </a:t>
            </a:r>
          </a:p>
          <a:p>
            <a:r>
              <a:rPr lang="ru-RU" dirty="0" smtClean="0"/>
              <a:t>ҚР </a:t>
            </a:r>
            <a:r>
              <a:rPr lang="ru-RU" dirty="0" err="1" smtClean="0"/>
              <a:t>Қылмыстық</a:t>
            </a:r>
            <a:r>
              <a:rPr lang="ru-RU" dirty="0" smtClean="0"/>
              <a:t> </a:t>
            </a:r>
            <a:r>
              <a:rPr lang="ru-RU" dirty="0" err="1" smtClean="0"/>
              <a:t>кодексіндегі</a:t>
            </a:r>
            <a:r>
              <a:rPr lang="ru-RU" dirty="0" smtClean="0"/>
              <a:t> «</a:t>
            </a:r>
            <a:r>
              <a:rPr lang="ru-RU" dirty="0" err="1" smtClean="0"/>
              <a:t>насихат</a:t>
            </a:r>
            <a:r>
              <a:rPr lang="ru-RU" dirty="0" smtClean="0"/>
              <a:t>» </a:t>
            </a:r>
            <a:r>
              <a:rPr lang="ru-RU" dirty="0" err="1" smtClean="0"/>
              <a:t>ұғымы</a:t>
            </a:r>
            <a:r>
              <a:rPr lang="ru-RU" dirty="0" smtClean="0"/>
              <a:t> </a:t>
            </a:r>
            <a:r>
              <a:rPr lang="ru-RU" dirty="0" err="1" smtClean="0"/>
              <a:t>анықтауыштары</a:t>
            </a:r>
            <a:r>
              <a:rPr lang="ru-RU" dirty="0" smtClean="0"/>
              <a:t> </a:t>
            </a:r>
            <a:r>
              <a:rPr lang="ru-RU" dirty="0" err="1" smtClean="0"/>
              <a:t>болмаса</a:t>
            </a:r>
            <a:r>
              <a:rPr lang="ru-RU" dirty="0" smtClean="0"/>
              <a:t>, </a:t>
            </a:r>
            <a:r>
              <a:rPr lang="ru-RU" dirty="0" err="1" smtClean="0"/>
              <a:t>қандай</a:t>
            </a:r>
            <a:r>
              <a:rPr lang="ru-RU" dirty="0" smtClean="0"/>
              <a:t> да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ақпарат</a:t>
            </a:r>
            <a:r>
              <a:rPr lang="ru-RU" dirty="0" smtClean="0"/>
              <a:t> </a:t>
            </a:r>
            <a:r>
              <a:rPr lang="ru-RU" dirty="0" err="1" smtClean="0"/>
              <a:t>насихат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табыла</a:t>
            </a:r>
            <a:r>
              <a:rPr lang="ru-RU" dirty="0" smtClean="0"/>
              <a:t> </a:t>
            </a:r>
            <a:r>
              <a:rPr lang="ru-RU" dirty="0" err="1" smtClean="0"/>
              <a:t>ма</a:t>
            </a:r>
            <a:r>
              <a:rPr lang="ru-RU" dirty="0" smtClean="0"/>
              <a:t> </a:t>
            </a:r>
            <a:r>
              <a:rPr lang="ru-RU" dirty="0" err="1" smtClean="0"/>
              <a:t>әлде</a:t>
            </a:r>
            <a:r>
              <a:rPr lang="ru-RU" dirty="0" smtClean="0"/>
              <a:t> </a:t>
            </a:r>
            <a:r>
              <a:rPr lang="ru-RU" dirty="0" err="1" smtClean="0"/>
              <a:t>жоқ</a:t>
            </a:r>
            <a:r>
              <a:rPr lang="ru-RU" dirty="0" smtClean="0"/>
              <a:t> па </a:t>
            </a:r>
            <a:r>
              <a:rPr lang="ru-RU" dirty="0" err="1" smtClean="0"/>
              <a:t>деген</a:t>
            </a:r>
            <a:r>
              <a:rPr lang="ru-RU" dirty="0" smtClean="0"/>
              <a:t> </a:t>
            </a:r>
            <a:r>
              <a:rPr lang="ru-RU" dirty="0" err="1" smtClean="0"/>
              <a:t>сұрақ</a:t>
            </a:r>
            <a:r>
              <a:rPr lang="ru-RU" dirty="0" smtClean="0"/>
              <a:t> </a:t>
            </a:r>
            <a:r>
              <a:rPr lang="ru-RU" dirty="0" err="1" smtClean="0"/>
              <a:t>тиісті</a:t>
            </a:r>
            <a:r>
              <a:rPr lang="ru-RU" dirty="0" smtClean="0"/>
              <a:t> сот </a:t>
            </a:r>
            <a:r>
              <a:rPr lang="ru-RU" dirty="0" err="1" smtClean="0"/>
              <a:t>сараптамасын</a:t>
            </a:r>
            <a:r>
              <a:rPr lang="ru-RU" dirty="0" smtClean="0"/>
              <a:t> </a:t>
            </a:r>
            <a:r>
              <a:rPr lang="ru-RU" dirty="0" err="1" smtClean="0"/>
              <a:t>жүргізу</a:t>
            </a:r>
            <a:r>
              <a:rPr lang="ru-RU" dirty="0" smtClean="0"/>
              <a:t> </a:t>
            </a:r>
            <a:r>
              <a:rPr lang="ru-RU" dirty="0" err="1" smtClean="0"/>
              <a:t>кезіндегі</a:t>
            </a:r>
            <a:r>
              <a:rPr lang="ru-RU" dirty="0" smtClean="0"/>
              <a:t> </a:t>
            </a:r>
            <a:r>
              <a:rPr lang="ru-RU" dirty="0" err="1" smtClean="0"/>
              <a:t>сараптамалық</a:t>
            </a:r>
            <a:r>
              <a:rPr lang="ru-RU" dirty="0" smtClean="0"/>
              <a:t> </a:t>
            </a:r>
            <a:r>
              <a:rPr lang="ru-RU" dirty="0" err="1" smtClean="0"/>
              <a:t>деңгейде</a:t>
            </a:r>
            <a:r>
              <a:rPr lang="ru-RU" dirty="0" smtClean="0"/>
              <a:t> </a:t>
            </a:r>
            <a:r>
              <a:rPr lang="ru-RU" dirty="0" err="1" smtClean="0"/>
              <a:t>шешіледі</a:t>
            </a:r>
            <a:r>
              <a:rPr lang="ru-R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3635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ҚАНДАЙ БОЛДЫ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024954"/>
            <a:ext cx="6566315" cy="4123035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Заңдағы</a:t>
            </a:r>
            <a:r>
              <a:rPr lang="ru-RU" dirty="0" smtClean="0"/>
              <a:t> БАҚ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насихат</a:t>
            </a:r>
            <a:r>
              <a:rPr lang="ru-RU" dirty="0" smtClean="0"/>
              <a:t> </a:t>
            </a:r>
            <a:r>
              <a:rPr lang="ru-RU" dirty="0" err="1" smtClean="0"/>
              <a:t>ұғымы</a:t>
            </a:r>
            <a:r>
              <a:rPr lang="ru-RU" dirty="0" smtClean="0"/>
              <a:t> </a:t>
            </a:r>
            <a:r>
              <a:rPr lang="ru-RU" dirty="0" err="1" smtClean="0"/>
              <a:t>күрделілеу</a:t>
            </a:r>
            <a:r>
              <a:rPr lang="ru-RU" dirty="0" smtClean="0"/>
              <a:t>: </a:t>
            </a:r>
            <a:r>
              <a:rPr lang="kk-KZ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ru-RU" dirty="0"/>
              <a:t>«ҚР </a:t>
            </a:r>
            <a:r>
              <a:rPr lang="ru-RU" dirty="0" err="1"/>
              <a:t>заңнамаларымен</a:t>
            </a:r>
            <a:r>
              <a:rPr lang="ru-RU" dirty="0"/>
              <a:t> </a:t>
            </a:r>
            <a:r>
              <a:rPr lang="ru-RU" dirty="0" err="1"/>
              <a:t>тыйым</a:t>
            </a:r>
            <a:r>
              <a:rPr lang="ru-RU" dirty="0"/>
              <a:t> </a:t>
            </a:r>
            <a:r>
              <a:rPr lang="ru-RU" dirty="0" err="1" smtClean="0"/>
              <a:t>салынған</a:t>
            </a:r>
            <a:r>
              <a:rPr lang="ru-RU" dirty="0" smtClean="0"/>
              <a:t> </a:t>
            </a:r>
            <a:r>
              <a:rPr lang="ru-RU" dirty="0" err="1" smtClean="0"/>
              <a:t>ақпараттар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қоғамдық</a:t>
            </a:r>
            <a:r>
              <a:rPr lang="ru-RU" dirty="0" smtClean="0"/>
              <a:t> </a:t>
            </a:r>
            <a:r>
              <a:rPr lang="ru-RU" dirty="0" err="1" smtClean="0"/>
              <a:t>оң</a:t>
            </a:r>
            <a:r>
              <a:rPr lang="ru-RU" dirty="0" smtClean="0"/>
              <a:t> </a:t>
            </a:r>
            <a:r>
              <a:rPr lang="ru-RU" dirty="0" err="1" smtClean="0"/>
              <a:t>пікір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қалыптастыру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және</a:t>
            </a:r>
            <a:r>
              <a:rPr lang="ru-RU" dirty="0"/>
              <a:t> (</a:t>
            </a:r>
            <a:r>
              <a:rPr lang="ru-RU" dirty="0" err="1"/>
              <a:t>немесе</a:t>
            </a:r>
            <a:r>
              <a:rPr lang="ru-RU" dirty="0"/>
              <a:t>) </a:t>
            </a:r>
            <a:r>
              <a:rPr lang="ru-RU" dirty="0" err="1"/>
              <a:t>шектеусіз</a:t>
            </a:r>
            <a:r>
              <a:rPr lang="ru-RU" dirty="0"/>
              <a:t> </a:t>
            </a:r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ru-RU" dirty="0" err="1"/>
              <a:t>тобын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заңға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қарсы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әрекет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жасауға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әрекетсіздікке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итермелеу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көзқарастарды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r>
              <a:rPr lang="ru-RU" b="1" dirty="0" err="1" smtClean="0">
                <a:solidFill>
                  <a:srgbClr val="FF0000"/>
                </a:solidFill>
              </a:rPr>
              <a:t>дәйектерді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және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өзге</a:t>
            </a:r>
            <a:r>
              <a:rPr lang="ru-RU" b="1" dirty="0" smtClean="0">
                <a:solidFill>
                  <a:srgbClr val="FF0000"/>
                </a:solidFill>
              </a:rPr>
              <a:t> де, </a:t>
            </a:r>
            <a:r>
              <a:rPr lang="ru-RU" b="1" dirty="0" err="1" smtClean="0">
                <a:solidFill>
                  <a:srgbClr val="FF0000"/>
                </a:solidFill>
              </a:rPr>
              <a:t>оның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ішінде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r>
              <a:rPr lang="ru-RU" b="1" dirty="0" err="1" smtClean="0">
                <a:solidFill>
                  <a:srgbClr val="FF0000"/>
                </a:solidFill>
              </a:rPr>
              <a:t>әдейі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бұрмаланған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ақпараттарды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/>
              <a:t>тарату</a:t>
            </a:r>
            <a:r>
              <a:rPr lang="ru-RU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2198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502" y="891994"/>
            <a:ext cx="7940660" cy="3817625"/>
          </a:xfrm>
        </p:spPr>
        <p:txBody>
          <a:bodyPr anchor="b"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#</a:t>
            </a:r>
            <a:r>
              <a:rPr lang="ru-RU" sz="7200" b="1" dirty="0" smtClean="0">
                <a:solidFill>
                  <a:schemeClr val="bg1"/>
                </a:solidFill>
              </a:rPr>
              <a:t>10</a:t>
            </a:r>
            <a:r>
              <a:rPr lang="ru-RU" sz="7200" dirty="0" smtClean="0">
                <a:solidFill>
                  <a:schemeClr val="bg1"/>
                </a:solidFill>
              </a:rPr>
              <a:t>.</a:t>
            </a:r>
            <a:r>
              <a:rPr lang="ru-RU" sz="4000" dirty="0" smtClean="0"/>
              <a:t> </a:t>
            </a:r>
            <a:endParaRPr lang="en-US" sz="4000" dirty="0"/>
          </a:p>
          <a:p>
            <a:r>
              <a:rPr lang="ru-RU" sz="4000" b="1" dirty="0" smtClean="0"/>
              <a:t>ЖУРНАЛИСТЕРДІҢ </a:t>
            </a:r>
          </a:p>
          <a:p>
            <a:r>
              <a:rPr lang="ru-RU" sz="4000" b="1" dirty="0" smtClean="0"/>
              <a:t>ҚҰҚЫҚТЫҚ ҚҰПИЯЛАРДЫ ТАРАТҚАНДА </a:t>
            </a:r>
          </a:p>
          <a:p>
            <a:r>
              <a:rPr lang="ru-RU" sz="4000" b="1" dirty="0" smtClean="0"/>
              <a:t>КЕЛІСІМ АЛУ </a:t>
            </a:r>
          </a:p>
          <a:p>
            <a:r>
              <a:rPr lang="ru-RU" sz="4000" b="1" dirty="0" smtClean="0"/>
              <a:t>МІНДЕТІ</a:t>
            </a:r>
          </a:p>
        </p:txBody>
      </p:sp>
    </p:spTree>
    <p:extLst>
      <p:ext uri="{BB962C8B-B14F-4D97-AF65-F5344CB8AC3E}">
        <p14:creationId xmlns:p14="http://schemas.microsoft.com/office/powerpoint/2010/main" val="18671771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ҚАЛАЙ БОЛҒАН ЕДІ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024954"/>
            <a:ext cx="7024430" cy="412303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ҚР </a:t>
            </a:r>
            <a:r>
              <a:rPr lang="ru-RU" dirty="0" err="1" smtClean="0"/>
              <a:t>қолданыстағы</a:t>
            </a:r>
            <a:r>
              <a:rPr lang="ru-RU" dirty="0" smtClean="0"/>
              <a:t> </a:t>
            </a:r>
            <a:r>
              <a:rPr lang="ru-RU" dirty="0" err="1" smtClean="0"/>
              <a:t>заңнамасында</a:t>
            </a:r>
            <a:r>
              <a:rPr lang="ru-RU" dirty="0" smtClean="0"/>
              <a:t> </a:t>
            </a:r>
            <a:r>
              <a:rPr lang="ru-RU" dirty="0" err="1" smtClean="0"/>
              <a:t>құқықтық</a:t>
            </a:r>
            <a:r>
              <a:rPr lang="ru-RU" dirty="0" smtClean="0"/>
              <a:t> </a:t>
            </a:r>
            <a:r>
              <a:rPr lang="ru-RU" dirty="0" err="1" smtClean="0"/>
              <a:t>құпияларды</a:t>
            </a:r>
            <a:r>
              <a:rPr lang="ru-RU" dirty="0" smtClean="0"/>
              <a:t> </a:t>
            </a:r>
            <a:r>
              <a:rPr lang="ru-RU" dirty="0" err="1" smtClean="0"/>
              <a:t>қорғау</a:t>
            </a:r>
            <a:r>
              <a:rPr lang="ru-RU" dirty="0" smtClean="0"/>
              <a:t> </a:t>
            </a:r>
            <a:r>
              <a:rPr lang="ru-RU" dirty="0" err="1" smtClean="0"/>
              <a:t>жөніндегі</a:t>
            </a:r>
            <a:r>
              <a:rPr lang="ru-RU" dirty="0" smtClean="0"/>
              <a:t> </a:t>
            </a:r>
            <a:r>
              <a:rPr lang="ru-RU" dirty="0" err="1" smtClean="0"/>
              <a:t>нормалар</a:t>
            </a:r>
            <a:r>
              <a:rPr lang="ru-RU" dirty="0" smtClean="0"/>
              <a:t> бар </a:t>
            </a:r>
            <a:r>
              <a:rPr lang="kk-KZ" dirty="0" smtClean="0"/>
              <a:t> </a:t>
            </a:r>
            <a:endParaRPr lang="ru-RU" dirty="0" smtClean="0"/>
          </a:p>
          <a:p>
            <a:r>
              <a:rPr lang="ru-RU" b="1" dirty="0" err="1" smtClean="0"/>
              <a:t>Жалпы</a:t>
            </a:r>
            <a:r>
              <a:rPr lang="ru-RU" b="1" dirty="0" smtClean="0"/>
              <a:t> </a:t>
            </a:r>
            <a:r>
              <a:rPr lang="ru-RU" b="1" dirty="0" err="1" smtClean="0"/>
              <a:t>ереже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қатысты</a:t>
            </a:r>
            <a:r>
              <a:rPr lang="ru-RU" dirty="0" smtClean="0"/>
              <a:t> </a:t>
            </a:r>
            <a:r>
              <a:rPr lang="ru-RU" dirty="0" err="1" smtClean="0"/>
              <a:t>тұлғаның</a:t>
            </a:r>
            <a:r>
              <a:rPr lang="ru-RU" dirty="0" smtClean="0"/>
              <a:t> </a:t>
            </a:r>
            <a:r>
              <a:rPr lang="ru-RU" dirty="0" err="1" smtClean="0"/>
              <a:t>келісімінсіз</a:t>
            </a:r>
            <a:r>
              <a:rPr lang="ru-RU" dirty="0" smtClean="0"/>
              <a:t> </a:t>
            </a:r>
            <a:r>
              <a:rPr lang="ru-RU" dirty="0" err="1" smtClean="0"/>
              <a:t>құқықтық</a:t>
            </a:r>
            <a:r>
              <a:rPr lang="ru-RU" dirty="0" smtClean="0"/>
              <a:t> </a:t>
            </a:r>
            <a:r>
              <a:rPr lang="ru-RU" dirty="0" err="1" smtClean="0"/>
              <a:t>құпяилары</a:t>
            </a:r>
            <a:r>
              <a:rPr lang="ru-RU" dirty="0" smtClean="0"/>
              <a:t> бар </a:t>
            </a:r>
            <a:r>
              <a:rPr lang="ru-RU" dirty="0" err="1" smtClean="0"/>
              <a:t>мәліметтерді</a:t>
            </a:r>
            <a:r>
              <a:rPr lang="ru-RU" dirty="0" smtClean="0"/>
              <a:t> </a:t>
            </a:r>
            <a:r>
              <a:rPr lang="ru-RU" dirty="0" err="1" smtClean="0"/>
              <a:t>жариялауға</a:t>
            </a:r>
            <a:r>
              <a:rPr lang="ru-RU" dirty="0" smtClean="0"/>
              <a:t> </a:t>
            </a:r>
            <a:r>
              <a:rPr lang="ru-RU" dirty="0" err="1" smtClean="0"/>
              <a:t>тыйым</a:t>
            </a:r>
            <a:r>
              <a:rPr lang="ru-RU" dirty="0" smtClean="0"/>
              <a:t> </a:t>
            </a:r>
            <a:r>
              <a:rPr lang="ru-RU" dirty="0" err="1" smtClean="0"/>
              <a:t>салынады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Бірақ</a:t>
            </a:r>
            <a:r>
              <a:rPr lang="ru-RU" dirty="0" smtClean="0"/>
              <a:t> </a:t>
            </a:r>
            <a:r>
              <a:rPr lang="ru-RU" dirty="0" err="1" smtClean="0"/>
              <a:t>мәліметтер</a:t>
            </a:r>
            <a:r>
              <a:rPr lang="ru-RU" dirty="0" smtClean="0"/>
              <a:t> </a:t>
            </a:r>
            <a:r>
              <a:rPr lang="ru-RU" dirty="0" err="1" smtClean="0"/>
              <a:t>ондай</a:t>
            </a:r>
            <a:r>
              <a:rPr lang="ru-RU" dirty="0" smtClean="0"/>
              <a:t> </a:t>
            </a:r>
            <a:r>
              <a:rPr lang="ru-RU" dirty="0" err="1" smtClean="0"/>
              <a:t>келісімсіз</a:t>
            </a:r>
            <a:r>
              <a:rPr lang="ru-RU" dirty="0" smtClean="0"/>
              <a:t> </a:t>
            </a:r>
            <a:r>
              <a:rPr lang="ru-RU" dirty="0" err="1" smtClean="0"/>
              <a:t>таралып</a:t>
            </a:r>
            <a:r>
              <a:rPr lang="ru-RU" dirty="0" smtClean="0"/>
              <a:t> </a:t>
            </a:r>
            <a:r>
              <a:rPr lang="ru-RU" dirty="0" err="1" smtClean="0"/>
              <a:t>кетуі</a:t>
            </a:r>
            <a:r>
              <a:rPr lang="ru-RU" dirty="0" smtClean="0"/>
              <a:t> </a:t>
            </a:r>
            <a:r>
              <a:rPr lang="ru-RU" dirty="0" err="1" smtClean="0"/>
              <a:t>мүмкін</a:t>
            </a:r>
            <a:r>
              <a:rPr lang="ru-RU" dirty="0"/>
              <a:t> </a:t>
            </a:r>
            <a:r>
              <a:rPr lang="ru-RU" dirty="0" err="1" smtClean="0"/>
              <a:t>болған</a:t>
            </a:r>
            <a:r>
              <a:rPr lang="ru-RU" dirty="0" smtClean="0"/>
              <a:t> </a:t>
            </a:r>
            <a:r>
              <a:rPr lang="ru-RU" dirty="0" err="1" smtClean="0"/>
              <a:t>жалпы</a:t>
            </a:r>
            <a:r>
              <a:rPr lang="ru-RU" dirty="0" smtClean="0"/>
              <a:t> </a:t>
            </a:r>
            <a:r>
              <a:rPr lang="ru-RU" dirty="0" err="1" smtClean="0"/>
              <a:t>ережеге</a:t>
            </a:r>
            <a:r>
              <a:rPr lang="ru-RU" dirty="0" smtClean="0"/>
              <a:t> </a:t>
            </a:r>
            <a:r>
              <a:rPr lang="ru-RU" dirty="0" err="1" smtClean="0"/>
              <a:t>енбейтін</a:t>
            </a:r>
            <a:r>
              <a:rPr lang="ru-RU" dirty="0" smtClean="0"/>
              <a:t> </a:t>
            </a:r>
            <a:r>
              <a:rPr lang="ru-RU" dirty="0" err="1" smtClean="0"/>
              <a:t>жағдайлар</a:t>
            </a:r>
            <a:r>
              <a:rPr lang="ru-RU" dirty="0" smtClean="0"/>
              <a:t> бар (</a:t>
            </a:r>
            <a:r>
              <a:rPr lang="ru-RU" dirty="0" err="1" smtClean="0"/>
              <a:t>мысалы</a:t>
            </a:r>
            <a:r>
              <a:rPr lang="ru-RU" dirty="0" smtClean="0"/>
              <a:t>, </a:t>
            </a:r>
            <a:r>
              <a:rPr lang="ru-RU" dirty="0" err="1" smtClean="0"/>
              <a:t>дәрігерлік</a:t>
            </a:r>
            <a:r>
              <a:rPr lang="ru-RU" dirty="0" smtClean="0"/>
              <a:t>, </a:t>
            </a:r>
            <a:r>
              <a:rPr lang="ru-RU" dirty="0" err="1" smtClean="0"/>
              <a:t>банктік</a:t>
            </a:r>
            <a:r>
              <a:rPr lang="ru-RU" dirty="0" smtClean="0"/>
              <a:t>, </a:t>
            </a:r>
            <a:r>
              <a:rPr lang="ru-RU" dirty="0" err="1" smtClean="0"/>
              <a:t>салықтық</a:t>
            </a:r>
            <a:r>
              <a:rPr lang="ru-RU" dirty="0" smtClean="0"/>
              <a:t> </a:t>
            </a:r>
            <a:r>
              <a:rPr lang="ru-RU" dirty="0" err="1" smtClean="0"/>
              <a:t>құпиялар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err="1" smtClean="0"/>
              <a:t>Журналистің</a:t>
            </a:r>
            <a:r>
              <a:rPr lang="ru-RU" dirty="0" smtClean="0"/>
              <a:t> </a:t>
            </a:r>
            <a:r>
              <a:rPr lang="ru-RU" dirty="0" err="1" smtClean="0"/>
              <a:t>әдетте</a:t>
            </a:r>
            <a:r>
              <a:rPr lang="ru-RU" dirty="0" smtClean="0"/>
              <a:t>, </a:t>
            </a:r>
            <a:r>
              <a:rPr lang="ru-RU" dirty="0" err="1" smtClean="0"/>
              <a:t>құпияларға</a:t>
            </a:r>
            <a:r>
              <a:rPr lang="ru-RU" dirty="0" smtClean="0"/>
              <a:t> </a:t>
            </a:r>
            <a:r>
              <a:rPr lang="ru-RU" dirty="0" err="1" smtClean="0"/>
              <a:t>тікелей</a:t>
            </a:r>
            <a:r>
              <a:rPr lang="ru-RU" dirty="0" smtClean="0"/>
              <a:t> </a:t>
            </a:r>
            <a:r>
              <a:rPr lang="ru-RU" dirty="0" err="1" smtClean="0"/>
              <a:t>қол</a:t>
            </a:r>
            <a:r>
              <a:rPr lang="ru-RU" dirty="0" smtClean="0"/>
              <a:t> </a:t>
            </a:r>
            <a:r>
              <a:rPr lang="ru-RU" dirty="0" err="1" smtClean="0"/>
              <a:t>жеткізе</a:t>
            </a:r>
            <a:r>
              <a:rPr lang="ru-RU" dirty="0" smtClean="0"/>
              <a:t> </a:t>
            </a:r>
            <a:r>
              <a:rPr lang="ru-RU" dirty="0" err="1" smtClean="0"/>
              <a:t>алмайды</a:t>
            </a:r>
            <a:r>
              <a:rPr lang="ru-RU" dirty="0" smtClean="0"/>
              <a:t>. </a:t>
            </a:r>
            <a:r>
              <a:rPr lang="ru-RU" dirty="0" err="1" smtClean="0"/>
              <a:t>Оларды</a:t>
            </a:r>
            <a:r>
              <a:rPr lang="ru-RU" dirty="0" smtClean="0"/>
              <a:t> </a:t>
            </a:r>
            <a:r>
              <a:rPr lang="ru-RU" dirty="0" err="1" smtClean="0"/>
              <a:t>ақпарат</a:t>
            </a:r>
            <a:r>
              <a:rPr lang="ru-RU" dirty="0" smtClean="0"/>
              <a:t> </a:t>
            </a:r>
            <a:r>
              <a:rPr lang="ru-RU" dirty="0" err="1" smtClean="0"/>
              <a:t>көздері</a:t>
            </a:r>
            <a:r>
              <a:rPr lang="ru-RU" dirty="0" smtClean="0"/>
              <a:t>, </a:t>
            </a:r>
            <a:r>
              <a:rPr lang="ru-RU" dirty="0" err="1" smtClean="0"/>
              <a:t>инсайдерлер</a:t>
            </a:r>
            <a:r>
              <a:rPr lang="ru-RU" dirty="0" smtClean="0"/>
              <a:t> </a:t>
            </a:r>
            <a:r>
              <a:rPr lang="ru-RU" dirty="0" err="1" smtClean="0"/>
              <a:t>таратады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184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БАҚ-</a:t>
            </a:r>
            <a:r>
              <a:rPr lang="ru-RU" b="1" dirty="0" err="1"/>
              <a:t>қа</a:t>
            </a:r>
            <a:r>
              <a:rPr lang="ru-RU" b="1" dirty="0"/>
              <a:t> </a:t>
            </a:r>
            <a:r>
              <a:rPr lang="ru-RU" b="1" dirty="0" err="1"/>
              <a:t>қатысты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АСА </a:t>
            </a:r>
            <a:r>
              <a:rPr lang="ru-RU" b="1" dirty="0" smtClean="0"/>
              <a:t>МАҢЫЗДЫ ӨЗГЕРІСТЕР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#7</a:t>
            </a:r>
            <a:r>
              <a:rPr lang="ru-RU" dirty="0" smtClean="0"/>
              <a:t>.БАҚ-пен </a:t>
            </a:r>
            <a:r>
              <a:rPr lang="ru-RU" dirty="0" err="1" smtClean="0"/>
              <a:t>өзара</a:t>
            </a:r>
            <a:r>
              <a:rPr lang="ru-RU" dirty="0" smtClean="0"/>
              <a:t> </a:t>
            </a:r>
            <a:r>
              <a:rPr lang="ru-RU" dirty="0" err="1" smtClean="0"/>
              <a:t>байланыс</a:t>
            </a:r>
            <a:r>
              <a:rPr lang="ru-RU" dirty="0" smtClean="0"/>
              <a:t> </a:t>
            </a:r>
            <a:r>
              <a:rPr lang="ru-RU" dirty="0" err="1" smtClean="0"/>
              <a:t>жөніндегі</a:t>
            </a:r>
            <a:r>
              <a:rPr lang="ru-RU" dirty="0" smtClean="0"/>
              <a:t> </a:t>
            </a:r>
            <a:r>
              <a:rPr lang="ru-RU" dirty="0" err="1" smtClean="0"/>
              <a:t>уәкілетті</a:t>
            </a:r>
            <a:r>
              <a:rPr lang="ru-RU" dirty="0" smtClean="0"/>
              <a:t> </a:t>
            </a:r>
            <a:r>
              <a:rPr lang="ru-RU" dirty="0" err="1" smtClean="0"/>
              <a:t>бөлімшелердің</a:t>
            </a:r>
            <a:r>
              <a:rPr lang="ru-RU" dirty="0" smtClean="0"/>
              <a:t> (</a:t>
            </a:r>
            <a:r>
              <a:rPr lang="ru-RU" dirty="0" err="1" smtClean="0"/>
              <a:t>лауазымды</a:t>
            </a:r>
            <a:r>
              <a:rPr lang="ru-RU" dirty="0" smtClean="0"/>
              <a:t> </a:t>
            </a:r>
            <a:r>
              <a:rPr lang="ru-RU" dirty="0" err="1" smtClean="0"/>
              <a:t>тұлғалардың</a:t>
            </a:r>
            <a:r>
              <a:rPr lang="ru-RU" dirty="0" smtClean="0"/>
              <a:t>) </a:t>
            </a:r>
            <a:r>
              <a:rPr lang="ru-RU" dirty="0" err="1" smtClean="0"/>
              <a:t>міндеттері</a:t>
            </a:r>
            <a:r>
              <a:rPr lang="ru-RU" dirty="0" smtClean="0"/>
              <a:t> </a:t>
            </a:r>
            <a:r>
              <a:rPr lang="ru-RU" dirty="0" err="1" smtClean="0"/>
              <a:t>анықталды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#8</a:t>
            </a:r>
            <a:r>
              <a:rPr lang="ru-RU" dirty="0" smtClean="0"/>
              <a:t>.БАҚ-ты </a:t>
            </a:r>
            <a:r>
              <a:rPr lang="ru-RU" dirty="0" err="1" smtClean="0"/>
              <a:t>әкімшілік</a:t>
            </a:r>
            <a:r>
              <a:rPr lang="ru-RU" dirty="0" smtClean="0"/>
              <a:t> </a:t>
            </a:r>
            <a:r>
              <a:rPr lang="ru-RU" dirty="0" err="1" smtClean="0"/>
              <a:t>жауапкершілікке</a:t>
            </a:r>
            <a:r>
              <a:rPr lang="ru-RU" dirty="0" smtClean="0"/>
              <a:t> </a:t>
            </a:r>
            <a:r>
              <a:rPr lang="ru-RU" dirty="0" err="1" smtClean="0"/>
              <a:t>тарту</a:t>
            </a:r>
            <a:r>
              <a:rPr lang="ru-RU" dirty="0" smtClean="0"/>
              <a:t> </a:t>
            </a:r>
            <a:r>
              <a:rPr lang="ru-RU" dirty="0" err="1" smtClean="0"/>
              <a:t>негіздері</a:t>
            </a:r>
            <a:r>
              <a:rPr lang="ru-RU" dirty="0" smtClean="0"/>
              <a:t> </a:t>
            </a:r>
            <a:r>
              <a:rPr lang="ru-RU" dirty="0" err="1" smtClean="0"/>
              <a:t>қысқартылды</a:t>
            </a:r>
            <a:r>
              <a:rPr lang="ru-RU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#9</a:t>
            </a:r>
            <a:r>
              <a:rPr lang="ru-RU" dirty="0" smtClean="0"/>
              <a:t>. «</a:t>
            </a:r>
            <a:r>
              <a:rPr lang="ru-RU" dirty="0" err="1" smtClean="0"/>
              <a:t>Насихаттау</a:t>
            </a:r>
            <a:r>
              <a:rPr lang="ru-RU" dirty="0" smtClean="0"/>
              <a:t>» </a:t>
            </a:r>
            <a:r>
              <a:rPr lang="ru-RU" dirty="0" err="1" smtClean="0"/>
              <a:t>ұғымының</a:t>
            </a:r>
            <a:r>
              <a:rPr lang="ru-RU" dirty="0" smtClean="0"/>
              <a:t> </a:t>
            </a:r>
            <a:r>
              <a:rPr lang="ru-RU" dirty="0" err="1" smtClean="0"/>
              <a:t>анықтамасы</a:t>
            </a:r>
            <a:r>
              <a:rPr lang="ru-RU" dirty="0" smtClean="0"/>
              <a:t> </a:t>
            </a:r>
            <a:r>
              <a:rPr lang="ru-RU" dirty="0" err="1" smtClean="0"/>
              <a:t>пайда</a:t>
            </a:r>
            <a:r>
              <a:rPr lang="ru-RU" dirty="0" smtClean="0"/>
              <a:t> </a:t>
            </a:r>
            <a:r>
              <a:rPr lang="ru-RU" dirty="0" err="1" smtClean="0"/>
              <a:t>болды</a:t>
            </a:r>
            <a:r>
              <a:rPr lang="ru-RU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#10</a:t>
            </a:r>
            <a:r>
              <a:rPr lang="ru-RU" dirty="0" smtClean="0"/>
              <a:t>. </a:t>
            </a:r>
            <a:r>
              <a:rPr lang="ru-RU" dirty="0" err="1"/>
              <a:t>Т</a:t>
            </a:r>
            <a:r>
              <a:rPr lang="ru-RU" dirty="0" err="1" smtClean="0"/>
              <a:t>үрлі</a:t>
            </a:r>
            <a:r>
              <a:rPr lang="ru-RU" dirty="0" smtClean="0"/>
              <a:t> </a:t>
            </a:r>
            <a:r>
              <a:rPr lang="ru-RU" dirty="0" err="1" smtClean="0"/>
              <a:t>құқықтық</a:t>
            </a:r>
            <a:r>
              <a:rPr lang="ru-RU" dirty="0" smtClean="0"/>
              <a:t> </a:t>
            </a:r>
            <a:r>
              <a:rPr lang="ru-RU" dirty="0" err="1" smtClean="0"/>
              <a:t>құпияларды</a:t>
            </a:r>
            <a:r>
              <a:rPr lang="ru-RU" dirty="0" smtClean="0"/>
              <a:t> </a:t>
            </a:r>
            <a:r>
              <a:rPr lang="ru-RU" dirty="0" err="1" smtClean="0"/>
              <a:t>таратуға</a:t>
            </a:r>
            <a:r>
              <a:rPr lang="ru-RU" dirty="0" smtClean="0"/>
              <a:t> </a:t>
            </a:r>
            <a:r>
              <a:rPr lang="ru-RU" dirty="0" err="1" smtClean="0"/>
              <a:t>қатысты</a:t>
            </a:r>
            <a:r>
              <a:rPr lang="ru-RU" dirty="0" smtClean="0"/>
              <a:t> </a:t>
            </a:r>
            <a:r>
              <a:rPr lang="ru-RU" dirty="0" err="1" smtClean="0"/>
              <a:t>журналистердің</a:t>
            </a:r>
            <a:r>
              <a:rPr lang="ru-RU" dirty="0" smtClean="0"/>
              <a:t> </a:t>
            </a:r>
            <a:r>
              <a:rPr lang="ru-RU" dirty="0" err="1" smtClean="0"/>
              <a:t>келісім</a:t>
            </a:r>
            <a:r>
              <a:rPr lang="ru-RU" dirty="0" smtClean="0"/>
              <a:t> </a:t>
            </a:r>
            <a:r>
              <a:rPr lang="ru-RU" dirty="0" err="1" smtClean="0"/>
              <a:t>алуы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талаптар</a:t>
            </a:r>
            <a:r>
              <a:rPr lang="ru-RU" dirty="0" smtClean="0"/>
              <a:t> </a:t>
            </a:r>
            <a:r>
              <a:rPr lang="ru-RU" dirty="0" err="1" smtClean="0"/>
              <a:t>пайда</a:t>
            </a:r>
            <a:r>
              <a:rPr lang="ru-RU" dirty="0" smtClean="0"/>
              <a:t> </a:t>
            </a:r>
            <a:r>
              <a:rPr lang="ru-RU" dirty="0" err="1" smtClean="0"/>
              <a:t>болды</a:t>
            </a:r>
            <a:r>
              <a:rPr lang="ru-RU" dirty="0" smtClean="0"/>
              <a:t>   </a:t>
            </a:r>
          </a:p>
          <a:p>
            <a:pPr marL="0" indent="0">
              <a:buNone/>
            </a:pPr>
            <a:r>
              <a:rPr lang="en-US" dirty="0" smtClean="0"/>
              <a:t>#11</a:t>
            </a:r>
            <a:r>
              <a:rPr lang="ru-RU" dirty="0" smtClean="0"/>
              <a:t>. </a:t>
            </a:r>
            <a:r>
              <a:rPr lang="ru-RU" dirty="0" err="1" smtClean="0"/>
              <a:t>Интернетке</a:t>
            </a:r>
            <a:r>
              <a:rPr lang="ru-RU" dirty="0" smtClean="0"/>
              <a:t> </a:t>
            </a:r>
            <a:r>
              <a:rPr lang="ru-RU" dirty="0" err="1" smtClean="0"/>
              <a:t>ақпарат</a:t>
            </a:r>
            <a:r>
              <a:rPr lang="ru-RU" dirty="0" smtClean="0"/>
              <a:t> </a:t>
            </a:r>
            <a:r>
              <a:rPr lang="ru-RU" dirty="0" err="1" smtClean="0"/>
              <a:t>салғанда</a:t>
            </a:r>
            <a:r>
              <a:rPr lang="ru-RU" dirty="0" smtClean="0"/>
              <a:t> </a:t>
            </a:r>
            <a:r>
              <a:rPr lang="ru-RU" dirty="0" err="1" smtClean="0"/>
              <a:t>қолданушыларды</a:t>
            </a:r>
            <a:r>
              <a:rPr lang="ru-RU" dirty="0" smtClean="0"/>
              <a:t> </a:t>
            </a:r>
            <a:r>
              <a:rPr lang="ru-RU" dirty="0" err="1" smtClean="0"/>
              <a:t>міндетті</a:t>
            </a:r>
            <a:r>
              <a:rPr lang="ru-RU" dirty="0" smtClean="0"/>
              <a:t> </a:t>
            </a:r>
            <a:r>
              <a:rPr lang="ru-RU" dirty="0" err="1" smtClean="0"/>
              <a:t>сәйкестендіру</a:t>
            </a:r>
            <a:r>
              <a:rPr lang="ru-RU" dirty="0" smtClean="0"/>
              <a:t> </a:t>
            </a:r>
            <a:r>
              <a:rPr lang="ru-RU" dirty="0" err="1" smtClean="0"/>
              <a:t>талаптары</a:t>
            </a:r>
            <a:r>
              <a:rPr lang="ru-RU" dirty="0" smtClean="0"/>
              <a:t> </a:t>
            </a:r>
            <a:r>
              <a:rPr lang="ru-RU" dirty="0" err="1" smtClean="0"/>
              <a:t>пайда</a:t>
            </a:r>
            <a:r>
              <a:rPr lang="ru-RU" dirty="0" smtClean="0"/>
              <a:t> </a:t>
            </a:r>
            <a:r>
              <a:rPr lang="ru-RU" dirty="0" err="1" smtClean="0"/>
              <a:t>болды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1691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ҚАНДАЙ БОЛДЫ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024954"/>
            <a:ext cx="6566315" cy="4123035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Журналистің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жаңа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міндеті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– </a:t>
            </a:r>
            <a:r>
              <a:rPr lang="ru-RU" dirty="0" err="1" smtClean="0"/>
              <a:t>құқықтық</a:t>
            </a:r>
            <a:r>
              <a:rPr lang="ru-RU" dirty="0" smtClean="0"/>
              <a:t> </a:t>
            </a:r>
            <a:r>
              <a:rPr lang="ru-RU" dirty="0" err="1" smtClean="0"/>
              <a:t>құпяиларды</a:t>
            </a:r>
            <a:r>
              <a:rPr lang="ru-RU" dirty="0" smtClean="0"/>
              <a:t> БАҚ-та </a:t>
            </a:r>
            <a:r>
              <a:rPr lang="ru-RU" dirty="0" err="1" smtClean="0"/>
              <a:t>тарату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тұлғалардың</a:t>
            </a:r>
            <a:r>
              <a:rPr lang="ru-RU" dirty="0"/>
              <a:t> </a:t>
            </a:r>
            <a:r>
              <a:rPr lang="ru-RU" dirty="0" err="1" smtClean="0"/>
              <a:t>келісімін</a:t>
            </a:r>
            <a:r>
              <a:rPr lang="ru-RU" dirty="0" smtClean="0"/>
              <a:t> </a:t>
            </a:r>
            <a:r>
              <a:rPr lang="ru-RU" dirty="0" err="1" smtClean="0"/>
              <a:t>алу</a:t>
            </a:r>
            <a:r>
              <a:rPr lang="ru-RU" dirty="0" smtClean="0"/>
              <a:t>; </a:t>
            </a:r>
            <a:r>
              <a:rPr lang="kk-KZ" dirty="0" smtClean="0"/>
              <a:t> </a:t>
            </a:r>
            <a:endParaRPr lang="en-US" dirty="0" smtClean="0"/>
          </a:p>
          <a:p>
            <a:r>
              <a:rPr lang="ru-RU" b="1" dirty="0" err="1" smtClean="0">
                <a:solidFill>
                  <a:srgbClr val="FF0000"/>
                </a:solidFill>
              </a:rPr>
              <a:t>Ерекшелік</a:t>
            </a:r>
            <a:r>
              <a:rPr lang="ru-RU" b="1" dirty="0" smtClean="0">
                <a:solidFill>
                  <a:srgbClr val="FF0000"/>
                </a:solidFill>
              </a:rPr>
              <a:t>. </a:t>
            </a:r>
            <a:r>
              <a:rPr lang="ru-RU" b="1" dirty="0" err="1" smtClean="0">
                <a:solidFill>
                  <a:srgbClr val="FF0000"/>
                </a:solidFill>
              </a:rPr>
              <a:t>Егер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kk-KZ" dirty="0"/>
              <a:t>м</a:t>
            </a:r>
            <a:r>
              <a:rPr lang="kk-KZ" dirty="0" smtClean="0"/>
              <a:t>әліметтер ресми хабарламаларда көрсетілсе;  </a:t>
            </a:r>
            <a:endParaRPr lang="en-US" dirty="0" smtClean="0"/>
          </a:p>
          <a:p>
            <a:pPr>
              <a:buFontTx/>
              <a:buChar char="-"/>
            </a:pPr>
            <a:r>
              <a:rPr lang="ru-RU" dirty="0" err="1" smtClean="0"/>
              <a:t>ақпарат</a:t>
            </a:r>
            <a:r>
              <a:rPr lang="ru-RU" dirty="0" smtClean="0"/>
              <a:t> </a:t>
            </a:r>
            <a:r>
              <a:rPr lang="ru-RU" dirty="0" err="1" smtClean="0"/>
              <a:t>көздеріне</a:t>
            </a:r>
            <a:r>
              <a:rPr lang="ru-RU" dirty="0" smtClean="0"/>
              <a:t> </a:t>
            </a:r>
            <a:r>
              <a:rPr lang="ru-RU" dirty="0" err="1" smtClean="0"/>
              <a:t>қол</a:t>
            </a:r>
            <a:r>
              <a:rPr lang="ru-RU" dirty="0" smtClean="0"/>
              <a:t> </a:t>
            </a:r>
            <a:r>
              <a:rPr lang="ru-RU" dirty="0" err="1" smtClean="0"/>
              <a:t>жетімділігі</a:t>
            </a:r>
            <a:r>
              <a:rPr lang="ru-RU" dirty="0" smtClean="0"/>
              <a:t> </a:t>
            </a:r>
            <a:r>
              <a:rPr lang="ru-RU" dirty="0" err="1" smtClean="0"/>
              <a:t>шектелмеген</a:t>
            </a:r>
            <a:r>
              <a:rPr lang="ru-RU" dirty="0" smtClean="0"/>
              <a:t> </a:t>
            </a:r>
            <a:r>
              <a:rPr lang="ru-RU" dirty="0" err="1" smtClean="0"/>
              <a:t>жеке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(</a:t>
            </a:r>
            <a:r>
              <a:rPr lang="ru-RU" dirty="0" err="1" smtClean="0"/>
              <a:t>немесе</a:t>
            </a:r>
            <a:r>
              <a:rPr lang="ru-RU" dirty="0" smtClean="0"/>
              <a:t>) </a:t>
            </a:r>
            <a:r>
              <a:rPr lang="ru-RU" dirty="0" err="1" smtClean="0"/>
              <a:t>заңды</a:t>
            </a:r>
            <a:r>
              <a:rPr lang="ru-RU" dirty="0" smtClean="0"/>
              <a:t> </a:t>
            </a:r>
            <a:r>
              <a:rPr lang="ru-RU" dirty="0" err="1" smtClean="0"/>
              <a:t>тұлғалардың</a:t>
            </a:r>
            <a:r>
              <a:rPr lang="ru-RU" dirty="0" smtClean="0"/>
              <a:t> </a:t>
            </a:r>
            <a:r>
              <a:rPr lang="ru-RU" dirty="0" err="1" smtClean="0"/>
              <a:t>өздері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олардың</a:t>
            </a:r>
            <a:r>
              <a:rPr lang="ru-RU" dirty="0" smtClean="0"/>
              <a:t> </a:t>
            </a:r>
            <a:r>
              <a:rPr lang="ru-RU" dirty="0" err="1" smtClean="0"/>
              <a:t>өкілдері</a:t>
            </a:r>
            <a:r>
              <a:rPr lang="ru-RU" dirty="0" smtClean="0"/>
              <a:t> </a:t>
            </a:r>
            <a:r>
              <a:rPr lang="ru-RU" dirty="0" err="1" smtClean="0"/>
              <a:t>таратса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келісім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қажет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етілмейді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err="1" smtClean="0"/>
              <a:t>Келісімді</a:t>
            </a:r>
            <a:r>
              <a:rPr lang="ru-RU" dirty="0" smtClean="0"/>
              <a:t> </a:t>
            </a:r>
            <a:r>
              <a:rPr lang="ru-RU" dirty="0" err="1" smtClean="0"/>
              <a:t>қандай</a:t>
            </a:r>
            <a:r>
              <a:rPr lang="ru-RU" dirty="0" smtClean="0"/>
              <a:t> </a:t>
            </a:r>
            <a:r>
              <a:rPr lang="ru-RU" dirty="0" err="1" smtClean="0"/>
              <a:t>пішінде</a:t>
            </a:r>
            <a:r>
              <a:rPr lang="ru-RU" dirty="0" smtClean="0"/>
              <a:t> </a:t>
            </a:r>
            <a:r>
              <a:rPr lang="ru-RU" dirty="0" err="1" smtClean="0"/>
              <a:t>алу</a:t>
            </a:r>
            <a:r>
              <a:rPr lang="ru-RU" dirty="0" smtClean="0"/>
              <a:t> </a:t>
            </a:r>
            <a:r>
              <a:rPr lang="ru-RU" dirty="0" err="1" smtClean="0"/>
              <a:t>керек</a:t>
            </a:r>
            <a:r>
              <a:rPr lang="ru-RU" dirty="0" smtClean="0"/>
              <a:t> </a:t>
            </a:r>
            <a:r>
              <a:rPr lang="ru-RU" dirty="0" err="1" smtClean="0"/>
              <a:t>екені</a:t>
            </a:r>
            <a:r>
              <a:rPr lang="ru-RU" dirty="0" smtClean="0"/>
              <a:t> </a:t>
            </a:r>
            <a:r>
              <a:rPr lang="ru-RU" b="1" dirty="0" err="1" smtClean="0"/>
              <a:t>түсініксіз</a:t>
            </a:r>
            <a:r>
              <a:rPr lang="en-US" dirty="0" smtClean="0"/>
              <a:t> – </a:t>
            </a:r>
            <a:r>
              <a:rPr lang="kk-KZ" dirty="0" smtClean="0"/>
              <a:t>жазбаша, ауызша, электрондық құжат түрінде; қалай сақтау керек, түпнұсқаның нақтылануы және т.б.  </a:t>
            </a:r>
            <a:endParaRPr lang="ru-RU" dirty="0" smtClean="0"/>
          </a:p>
          <a:p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дәрігер</a:t>
            </a:r>
            <a:r>
              <a:rPr lang="ru-RU" dirty="0" smtClean="0"/>
              <a:t> </a:t>
            </a:r>
            <a:r>
              <a:rPr lang="ru-RU" dirty="0" err="1" smtClean="0"/>
              <a:t>науқастың</a:t>
            </a:r>
            <a:r>
              <a:rPr lang="ru-RU" dirty="0" smtClean="0"/>
              <a:t> </a:t>
            </a:r>
            <a:r>
              <a:rPr lang="ru-RU" dirty="0" err="1" smtClean="0"/>
              <a:t>келісімінсіз</a:t>
            </a:r>
            <a:r>
              <a:rPr lang="ru-RU" dirty="0" smtClean="0"/>
              <a:t> </a:t>
            </a:r>
            <a:r>
              <a:rPr lang="ru-RU" dirty="0" err="1" smtClean="0"/>
              <a:t>дәрігерлік</a:t>
            </a:r>
            <a:r>
              <a:rPr lang="ru-RU" dirty="0" smtClean="0"/>
              <a:t> </a:t>
            </a:r>
            <a:r>
              <a:rPr lang="ru-RU" dirty="0" err="1" smtClean="0"/>
              <a:t>құпияны</a:t>
            </a:r>
            <a:r>
              <a:rPr lang="ru-RU" dirty="0" smtClean="0"/>
              <a:t> </a:t>
            </a:r>
            <a:r>
              <a:rPr lang="ru-RU" dirty="0" err="1" smtClean="0"/>
              <a:t>заңды</a:t>
            </a:r>
            <a:r>
              <a:rPr lang="ru-RU" dirty="0" smtClean="0"/>
              <a:t> </a:t>
            </a:r>
            <a:r>
              <a:rPr lang="ru-RU" dirty="0" err="1" smtClean="0"/>
              <a:t>түрде</a:t>
            </a:r>
            <a:r>
              <a:rPr lang="ru-RU" dirty="0" smtClean="0"/>
              <a:t> </a:t>
            </a:r>
            <a:r>
              <a:rPr lang="ru-RU" dirty="0" err="1" smtClean="0"/>
              <a:t>таратса</a:t>
            </a:r>
            <a:r>
              <a:rPr lang="ru-RU" dirty="0" smtClean="0"/>
              <a:t>, журналист </a:t>
            </a:r>
            <a:r>
              <a:rPr lang="ru-RU" dirty="0" err="1" smtClean="0"/>
              <a:t>ондай</a:t>
            </a:r>
            <a:r>
              <a:rPr lang="ru-RU" dirty="0" smtClean="0"/>
              <a:t> </a:t>
            </a:r>
            <a:r>
              <a:rPr lang="ru-RU" dirty="0" err="1" smtClean="0"/>
              <a:t>келісімді</a:t>
            </a:r>
            <a:r>
              <a:rPr lang="ru-RU" dirty="0" smtClean="0"/>
              <a:t> </a:t>
            </a:r>
            <a:r>
              <a:rPr lang="ru-RU" dirty="0" err="1" smtClean="0"/>
              <a:t>алуға</a:t>
            </a:r>
            <a:r>
              <a:rPr lang="ru-RU" dirty="0" smtClean="0"/>
              <a:t> </a:t>
            </a:r>
            <a:r>
              <a:rPr lang="ru-RU" dirty="0" err="1" smtClean="0"/>
              <a:t>тиіс</a:t>
            </a:r>
            <a:r>
              <a:rPr lang="ru-RU" dirty="0" smtClean="0"/>
              <a:t> </a:t>
            </a:r>
            <a:r>
              <a:rPr lang="ru-RU" dirty="0" err="1" smtClean="0"/>
              <a:t>пе</a:t>
            </a:r>
            <a:r>
              <a:rPr lang="ru-RU" dirty="0" smtClean="0"/>
              <a:t>, </a:t>
            </a:r>
            <a:r>
              <a:rPr lang="ru-RU" dirty="0" err="1" smtClean="0"/>
              <a:t>жоқ</a:t>
            </a:r>
            <a:r>
              <a:rPr lang="ru-RU" dirty="0" smtClean="0"/>
              <a:t> па, </a:t>
            </a:r>
            <a:r>
              <a:rPr lang="ru-RU" b="1" dirty="0" err="1" smtClean="0"/>
              <a:t>түсініксіз</a:t>
            </a:r>
            <a:r>
              <a:rPr lang="ru-RU" b="1" dirty="0" smtClean="0"/>
              <a:t>. </a:t>
            </a:r>
          </a:p>
          <a:p>
            <a:r>
              <a:rPr lang="ru-RU" dirty="0" smtClean="0"/>
              <a:t>ҚР </a:t>
            </a:r>
            <a:r>
              <a:rPr lang="ru-RU" dirty="0" err="1" smtClean="0"/>
              <a:t>заңнамасы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құпиялар</a:t>
            </a:r>
            <a:r>
              <a:rPr lang="ru-RU" dirty="0" smtClean="0"/>
              <a:t> </a:t>
            </a:r>
            <a:r>
              <a:rPr lang="ru-RU" dirty="0" err="1" smtClean="0"/>
              <a:t>тізімі</a:t>
            </a:r>
            <a:r>
              <a:rPr lang="ru-RU" dirty="0" smtClean="0"/>
              <a:t>. Осы норма </a:t>
            </a:r>
            <a:r>
              <a:rPr lang="ru-RU" dirty="0" err="1" smtClean="0"/>
              <a:t>салдарларын</a:t>
            </a:r>
            <a:r>
              <a:rPr lang="ru-RU" dirty="0" smtClean="0"/>
              <a:t> </a:t>
            </a:r>
            <a:r>
              <a:rPr lang="ru-RU" dirty="0" err="1" smtClean="0"/>
              <a:t>талдау</a:t>
            </a:r>
            <a:r>
              <a:rPr lang="ru-RU" dirty="0" smtClean="0"/>
              <a:t>. 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9598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502" y="128470"/>
            <a:ext cx="7940660" cy="4581149"/>
          </a:xfrm>
        </p:spPr>
        <p:txBody>
          <a:bodyPr anchor="b"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#</a:t>
            </a:r>
            <a:r>
              <a:rPr lang="ru-RU" sz="7200" b="1" dirty="0" smtClean="0">
                <a:solidFill>
                  <a:schemeClr val="bg1"/>
                </a:solidFill>
              </a:rPr>
              <a:t>11</a:t>
            </a:r>
            <a:r>
              <a:rPr lang="ru-RU" sz="7200" dirty="0" smtClean="0">
                <a:solidFill>
                  <a:schemeClr val="bg1"/>
                </a:solidFill>
              </a:rPr>
              <a:t>.</a:t>
            </a:r>
            <a:r>
              <a:rPr lang="ru-RU" sz="4000" dirty="0" smtClean="0"/>
              <a:t> </a:t>
            </a:r>
            <a:endParaRPr lang="en-US" sz="4000" dirty="0"/>
          </a:p>
          <a:p>
            <a:r>
              <a:rPr lang="ru-RU" sz="4000" b="1" dirty="0" smtClean="0"/>
              <a:t>АҚПАРАТТЫ </a:t>
            </a:r>
          </a:p>
          <a:p>
            <a:r>
              <a:rPr lang="ru-RU" sz="4000" b="1" dirty="0" smtClean="0"/>
              <a:t>ИНТЕРНЕТТЕ ТАРАТҚАНДА ҚОЛДАНУШЫЛАРДЫ </a:t>
            </a:r>
          </a:p>
          <a:p>
            <a:r>
              <a:rPr lang="ru-RU" sz="4000" b="1" dirty="0" smtClean="0"/>
              <a:t>АНЫҚТАУ</a:t>
            </a:r>
          </a:p>
        </p:txBody>
      </p:sp>
    </p:spTree>
    <p:extLst>
      <p:ext uri="{BB962C8B-B14F-4D97-AF65-F5344CB8AC3E}">
        <p14:creationId xmlns:p14="http://schemas.microsoft.com/office/powerpoint/2010/main" val="16848213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ҚАЛАЙ БОЛҒАН ЕДІ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024954"/>
            <a:ext cx="6566315" cy="4123035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Барлық</a:t>
            </a:r>
            <a:r>
              <a:rPr lang="ru-RU" dirty="0" smtClean="0"/>
              <a:t> интернет-</a:t>
            </a:r>
            <a:r>
              <a:rPr lang="ru-RU" dirty="0" err="1" smtClean="0"/>
              <a:t>ресурстар</a:t>
            </a:r>
            <a:r>
              <a:rPr lang="ru-RU" dirty="0" smtClean="0"/>
              <a:t> ҚР БАҚ-</a:t>
            </a:r>
            <a:r>
              <a:rPr lang="ru-RU" dirty="0" err="1" smtClean="0"/>
              <a:t>ына</a:t>
            </a:r>
            <a:r>
              <a:rPr lang="ru-RU" dirty="0" smtClean="0"/>
              <a:t> </a:t>
            </a:r>
            <a:r>
              <a:rPr lang="ru-RU" dirty="0" err="1" smtClean="0"/>
              <a:t>теңестірілген</a:t>
            </a:r>
            <a:r>
              <a:rPr lang="ru-RU" dirty="0" smtClean="0"/>
              <a:t>, </a:t>
            </a:r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 smtClean="0"/>
              <a:t>интернетте</a:t>
            </a:r>
            <a:r>
              <a:rPr lang="ru-RU" dirty="0" smtClean="0"/>
              <a:t> </a:t>
            </a:r>
            <a:r>
              <a:rPr lang="ru-RU" dirty="0" err="1" smtClean="0"/>
              <a:t>таралатын</a:t>
            </a:r>
            <a:r>
              <a:rPr lang="ru-RU" dirty="0" smtClean="0"/>
              <a:t> </a:t>
            </a:r>
            <a:r>
              <a:rPr lang="ru-RU" dirty="0" err="1" smtClean="0"/>
              <a:t>контентке</a:t>
            </a:r>
            <a:r>
              <a:rPr lang="ru-RU" dirty="0" smtClean="0"/>
              <a:t> </a:t>
            </a:r>
            <a:r>
              <a:rPr lang="ru-RU" dirty="0" err="1" smtClean="0"/>
              <a:t>айрықша</a:t>
            </a:r>
            <a:r>
              <a:rPr lang="ru-RU" dirty="0" smtClean="0"/>
              <a:t> </a:t>
            </a:r>
            <a:r>
              <a:rPr lang="ru-RU" dirty="0" err="1" smtClean="0"/>
              <a:t>назар</a:t>
            </a:r>
            <a:r>
              <a:rPr lang="ru-RU" dirty="0" smtClean="0"/>
              <a:t> </a:t>
            </a:r>
            <a:r>
              <a:rPr lang="ru-RU" dirty="0" err="1" smtClean="0"/>
              <a:t>аударады</a:t>
            </a:r>
            <a:r>
              <a:rPr lang="ru-RU" dirty="0" smtClean="0"/>
              <a:t>  </a:t>
            </a:r>
          </a:p>
          <a:p>
            <a:r>
              <a:rPr lang="ru-RU" dirty="0" err="1" smtClean="0"/>
              <a:t>Қолданушылар</a:t>
            </a:r>
            <a:r>
              <a:rPr lang="ru-RU" dirty="0" smtClean="0"/>
              <a:t> </a:t>
            </a:r>
            <a:r>
              <a:rPr lang="ru-RU" dirty="0" err="1" smtClean="0"/>
              <a:t>контенті</a:t>
            </a:r>
            <a:r>
              <a:rPr lang="ru-RU" dirty="0" smtClean="0"/>
              <a:t> </a:t>
            </a:r>
            <a:r>
              <a:rPr lang="ru-RU" dirty="0" err="1" smtClean="0"/>
              <a:t>әрқашан</a:t>
            </a:r>
            <a:r>
              <a:rPr lang="ru-RU" dirty="0" smtClean="0"/>
              <a:t> ҚР </a:t>
            </a:r>
            <a:r>
              <a:rPr lang="ru-RU" dirty="0" err="1" smtClean="0"/>
              <a:t>заңнамасымен</a:t>
            </a:r>
            <a:r>
              <a:rPr lang="ru-RU" dirty="0" smtClean="0"/>
              <a:t> </a:t>
            </a:r>
            <a:r>
              <a:rPr lang="ru-RU" dirty="0" err="1" smtClean="0"/>
              <a:t>тыйым</a:t>
            </a:r>
            <a:r>
              <a:rPr lang="ru-RU" dirty="0" smtClean="0"/>
              <a:t> </a:t>
            </a:r>
            <a:r>
              <a:rPr lang="ru-RU" dirty="0" err="1" smtClean="0"/>
              <a:t>салынған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БАҚ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ықтимал</a:t>
            </a:r>
            <a:r>
              <a:rPr lang="ru-RU" dirty="0" smtClean="0"/>
              <a:t> </a:t>
            </a:r>
            <a:r>
              <a:rPr lang="ru-RU" dirty="0" err="1" smtClean="0"/>
              <a:t>қауіп</a:t>
            </a:r>
            <a:r>
              <a:rPr lang="ru-RU" dirty="0" smtClean="0"/>
              <a:t> </a:t>
            </a:r>
            <a:r>
              <a:rPr lang="ru-RU" dirty="0" err="1" smtClean="0"/>
              <a:t>төндіретін</a:t>
            </a:r>
            <a:r>
              <a:rPr lang="ru-RU" dirty="0" smtClean="0"/>
              <a:t> </a:t>
            </a:r>
            <a:r>
              <a:rPr lang="ru-RU" dirty="0" err="1" smtClean="0"/>
              <a:t>ақпараттардың</a:t>
            </a:r>
            <a:r>
              <a:rPr lang="ru-RU" dirty="0" smtClean="0"/>
              <a:t> бар-</a:t>
            </a:r>
            <a:r>
              <a:rPr lang="ru-RU" dirty="0" err="1" smtClean="0"/>
              <a:t>жоғына</a:t>
            </a:r>
            <a:r>
              <a:rPr lang="ru-RU" dirty="0" smtClean="0"/>
              <a:t> </a:t>
            </a:r>
            <a:r>
              <a:rPr lang="ru-RU" dirty="0" err="1" smtClean="0"/>
              <a:t>модерацияланады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Интернеттің</a:t>
            </a:r>
            <a:r>
              <a:rPr lang="ru-RU" dirty="0" smtClean="0"/>
              <a:t> </a:t>
            </a:r>
            <a:r>
              <a:rPr lang="ru-RU" dirty="0" err="1" smtClean="0"/>
              <a:t>қазақстандық</a:t>
            </a:r>
            <a:r>
              <a:rPr lang="ru-RU" dirty="0" smtClean="0"/>
              <a:t> </a:t>
            </a:r>
            <a:r>
              <a:rPr lang="ru-RU" dirty="0" err="1" smtClean="0"/>
              <a:t>сегментінде</a:t>
            </a:r>
            <a:r>
              <a:rPr lang="ru-RU" dirty="0" smtClean="0"/>
              <a:t>  </a:t>
            </a:r>
            <a:r>
              <a:rPr lang="ru-RU" dirty="0" err="1" smtClean="0"/>
              <a:t>анонимдік</a:t>
            </a:r>
            <a:r>
              <a:rPr lang="ru-RU" dirty="0" smtClean="0"/>
              <a:t> </a:t>
            </a:r>
            <a:r>
              <a:rPr lang="ru-RU" dirty="0" err="1" smtClean="0"/>
              <a:t>іс</a:t>
            </a:r>
            <a:r>
              <a:rPr lang="ru-RU" dirty="0" smtClean="0"/>
              <a:t> </a:t>
            </a:r>
            <a:r>
              <a:rPr lang="ru-RU" dirty="0" err="1" smtClean="0"/>
              <a:t>жүзінде</a:t>
            </a:r>
            <a:r>
              <a:rPr lang="ru-RU" dirty="0" smtClean="0"/>
              <a:t> </a:t>
            </a:r>
            <a:r>
              <a:rPr lang="ru-RU" dirty="0" err="1"/>
              <a:t>болмайды</a:t>
            </a:r>
            <a:r>
              <a:rPr lang="ru-RU" dirty="0"/>
              <a:t> 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223937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ҚАНДАЙ БОЛДЫ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024954"/>
            <a:ext cx="6871725" cy="41230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err="1" smtClean="0"/>
              <a:t>Қолданушының</a:t>
            </a:r>
            <a:r>
              <a:rPr lang="ru-RU" b="1" dirty="0" smtClean="0"/>
              <a:t> </a:t>
            </a:r>
            <a:r>
              <a:rPr lang="ru-RU" b="1" dirty="0" err="1" smtClean="0"/>
              <a:t>ақпарат</a:t>
            </a:r>
            <a:r>
              <a:rPr lang="ru-RU" b="1" dirty="0" smtClean="0"/>
              <a:t> </a:t>
            </a:r>
            <a:r>
              <a:rPr lang="ru-RU" b="1" dirty="0" err="1" smtClean="0"/>
              <a:t>салуы</a:t>
            </a:r>
            <a:r>
              <a:rPr lang="ru-RU" b="1" dirty="0" smtClean="0"/>
              <a:t>: </a:t>
            </a:r>
            <a:r>
              <a:rPr lang="kk-KZ" b="1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ru-RU" dirty="0" err="1" smtClean="0">
                <a:solidFill>
                  <a:srgbClr val="FF0000"/>
                </a:solidFill>
              </a:rPr>
              <a:t>Қолданушы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келісімі</a:t>
            </a:r>
            <a:r>
              <a:rPr lang="ru-RU" dirty="0" smtClean="0">
                <a:solidFill>
                  <a:srgbClr val="FF0000"/>
                </a:solidFill>
              </a:rPr>
              <a:t> (</a:t>
            </a:r>
            <a:r>
              <a:rPr lang="ru-RU" dirty="0" err="1" smtClean="0">
                <a:solidFill>
                  <a:srgbClr val="FF0000"/>
                </a:solidFill>
              </a:rPr>
              <a:t>жазбаша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түрде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dirty="0" err="1" smtClean="0">
                <a:solidFill>
                  <a:srgbClr val="FF0000"/>
                </a:solidFill>
              </a:rPr>
              <a:t>Келісім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жасау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үшін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қолданушыны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анықтау</a:t>
            </a:r>
            <a:r>
              <a:rPr lang="ru-RU" dirty="0" smtClean="0">
                <a:solidFill>
                  <a:srgbClr val="FF0000"/>
                </a:solidFill>
              </a:rPr>
              <a:t> (</a:t>
            </a:r>
            <a:r>
              <a:rPr lang="ru-RU" dirty="0" err="1" smtClean="0">
                <a:solidFill>
                  <a:srgbClr val="FF0000"/>
                </a:solidFill>
              </a:rPr>
              <a:t>сәйкестендіру</a:t>
            </a:r>
            <a:r>
              <a:rPr lang="ru-RU" dirty="0" smtClean="0">
                <a:solidFill>
                  <a:srgbClr val="FF0000"/>
                </a:solidFill>
              </a:rPr>
              <a:t>) (</a:t>
            </a:r>
            <a:r>
              <a:rPr lang="en-US" dirty="0" smtClean="0">
                <a:solidFill>
                  <a:srgbClr val="FF0000"/>
                </a:solidFill>
              </a:rPr>
              <a:t>Egov.kz </a:t>
            </a:r>
            <a:r>
              <a:rPr lang="kk-KZ" dirty="0" smtClean="0">
                <a:solidFill>
                  <a:srgbClr val="FF0000"/>
                </a:solidFill>
              </a:rPr>
              <a:t>немесе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құпиясөзді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SMS</a:t>
            </a:r>
            <a:r>
              <a:rPr lang="kk-KZ" dirty="0" smtClean="0">
                <a:solidFill>
                  <a:srgbClr val="FF0000"/>
                </a:solidFill>
              </a:rPr>
              <a:t> арқылы алу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ru-RU" dirty="0" err="1" smtClean="0">
                <a:solidFill>
                  <a:srgbClr val="FF0000"/>
                </a:solidFill>
              </a:rPr>
              <a:t>Өз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есімін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немесе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бүркеншік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есім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қолдану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FF0000"/>
                </a:solidFill>
              </a:rPr>
              <a:t>Жеке </a:t>
            </a:r>
            <a:r>
              <a:rPr lang="ru-RU" dirty="0" err="1" smtClean="0">
                <a:solidFill>
                  <a:srgbClr val="FF0000"/>
                </a:solidFill>
              </a:rPr>
              <a:t>деректердің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иесізденуі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және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оның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келісім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күші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барлық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мерзімі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және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келісім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бұзылған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соң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тағы</a:t>
            </a:r>
            <a:r>
              <a:rPr lang="ru-RU" dirty="0" smtClean="0">
                <a:solidFill>
                  <a:srgbClr val="FF0000"/>
                </a:solidFill>
              </a:rPr>
              <a:t> 3 </a:t>
            </a:r>
            <a:r>
              <a:rPr lang="ru-RU" dirty="0">
                <a:solidFill>
                  <a:srgbClr val="FF0000"/>
                </a:solidFill>
              </a:rPr>
              <a:t>ай </a:t>
            </a:r>
            <a:r>
              <a:rPr lang="ru-RU" dirty="0" err="1" smtClean="0">
                <a:solidFill>
                  <a:srgbClr val="FF0000"/>
                </a:solidFill>
              </a:rPr>
              <a:t>бойы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сақталуы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тиіс</a:t>
            </a:r>
            <a:r>
              <a:rPr lang="ru-RU" dirty="0" smtClean="0">
                <a:solidFill>
                  <a:srgbClr val="FF0000"/>
                </a:solidFill>
              </a:rPr>
              <a:t>.  </a:t>
            </a:r>
          </a:p>
          <a:p>
            <a:pPr>
              <a:buFontTx/>
              <a:buChar char="-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9202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5" y="433879"/>
            <a:ext cx="6566315" cy="7635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БАҚ ТУРАЛЫ ЗАҢНЫҢ ӨЗГЕ ДЕ ЖАҢА ЕРЕЖЕЛЕРІ: </a:t>
            </a:r>
            <a:r>
              <a:rPr lang="kk-KZ" b="1" dirty="0" smtClean="0"/>
              <a:t>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350110"/>
            <a:ext cx="6871725" cy="3664920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Баспа</a:t>
            </a:r>
            <a:r>
              <a:rPr lang="ru-RU" dirty="0" smtClean="0"/>
              <a:t> БАҚ </a:t>
            </a:r>
            <a:r>
              <a:rPr lang="ru-RU" dirty="0" err="1" smtClean="0"/>
              <a:t>тиражын</a:t>
            </a:r>
            <a:r>
              <a:rPr lang="ru-RU" dirty="0" smtClean="0"/>
              <a:t> </a:t>
            </a:r>
            <a:r>
              <a:rPr lang="ru-RU" dirty="0" err="1" smtClean="0"/>
              <a:t>шығыс</a:t>
            </a:r>
            <a:r>
              <a:rPr lang="ru-RU" dirty="0" smtClean="0"/>
              <a:t> </a:t>
            </a:r>
            <a:r>
              <a:rPr lang="ru-RU" dirty="0" err="1" smtClean="0"/>
              <a:t>деректерінде</a:t>
            </a:r>
            <a:r>
              <a:rPr lang="ru-RU" dirty="0" smtClean="0"/>
              <a:t>: «тираж» </a:t>
            </a:r>
            <a:r>
              <a:rPr lang="ru-RU" dirty="0" err="1" smtClean="0"/>
              <a:t>орнына</a:t>
            </a:r>
            <a:r>
              <a:rPr lang="ru-RU" dirty="0" smtClean="0"/>
              <a:t> – «осы </a:t>
            </a:r>
            <a:r>
              <a:rPr lang="ru-RU" dirty="0" err="1" smtClean="0"/>
              <a:t>шығарылымның</a:t>
            </a:r>
            <a:r>
              <a:rPr lang="ru-RU" dirty="0" smtClean="0"/>
              <a:t> </a:t>
            </a:r>
            <a:r>
              <a:rPr lang="ru-RU" dirty="0" err="1" smtClean="0"/>
              <a:t>тиражы</a:t>
            </a:r>
            <a:r>
              <a:rPr lang="ru-RU" dirty="0" smtClean="0"/>
              <a:t>»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/>
              <a:t>көрсету</a:t>
            </a:r>
            <a:r>
              <a:rPr lang="ru-RU" dirty="0"/>
              <a:t> </a:t>
            </a:r>
            <a:r>
              <a:rPr lang="kk-KZ" dirty="0" smtClean="0"/>
              <a:t> </a:t>
            </a:r>
            <a:endParaRPr lang="ru-RU" dirty="0"/>
          </a:p>
          <a:p>
            <a:r>
              <a:rPr lang="ru-RU" b="1" dirty="0" err="1" smtClean="0"/>
              <a:t>Шетелдік</a:t>
            </a:r>
            <a:r>
              <a:rPr lang="ru-RU" b="1" dirty="0" smtClean="0"/>
              <a:t> БАҚ </a:t>
            </a:r>
            <a:r>
              <a:rPr lang="ru-RU" b="1" dirty="0" err="1" smtClean="0"/>
              <a:t>өкілдері</a:t>
            </a:r>
            <a:r>
              <a:rPr lang="ru-RU" b="1" dirty="0" smtClean="0"/>
              <a:t> мен </a:t>
            </a:r>
            <a:r>
              <a:rPr lang="ru-RU" b="1" dirty="0" err="1" smtClean="0"/>
              <a:t>журналистерін</a:t>
            </a:r>
            <a:r>
              <a:rPr lang="ru-RU" b="1" dirty="0" smtClean="0"/>
              <a:t> </a:t>
            </a:r>
            <a:r>
              <a:rPr lang="ru-RU" b="1" dirty="0" err="1" smtClean="0"/>
              <a:t>аккредиттеу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тәртіпті</a:t>
            </a:r>
            <a:r>
              <a:rPr lang="ru-RU" dirty="0" smtClean="0"/>
              <a:t> ҚР СІМ </a:t>
            </a:r>
            <a:r>
              <a:rPr lang="ru-RU" dirty="0" err="1" smtClean="0"/>
              <a:t>белгілейді</a:t>
            </a:r>
            <a:r>
              <a:rPr lang="ru-RU" dirty="0" smtClean="0"/>
              <a:t> </a:t>
            </a:r>
            <a:r>
              <a:rPr lang="kk-KZ" dirty="0" smtClean="0"/>
              <a:t> </a:t>
            </a:r>
            <a:endParaRPr lang="en-US" dirty="0" smtClean="0"/>
          </a:p>
          <a:p>
            <a:r>
              <a:rPr lang="ru-RU" b="1" dirty="0" smtClean="0"/>
              <a:t>БАҚ </a:t>
            </a:r>
            <a:r>
              <a:rPr lang="ru-RU" b="1" dirty="0" err="1" smtClean="0"/>
              <a:t>қызметінің</a:t>
            </a:r>
            <a:r>
              <a:rPr lang="ru-RU" b="1" dirty="0" smtClean="0"/>
              <a:t> </a:t>
            </a:r>
            <a:r>
              <a:rPr lang="ru-RU" b="1" dirty="0" err="1" smtClean="0"/>
              <a:t>ұстанымдары</a:t>
            </a:r>
            <a:r>
              <a:rPr lang="ru-RU" b="1" dirty="0" smtClean="0"/>
              <a:t> </a:t>
            </a:r>
            <a:r>
              <a:rPr lang="ru-RU" dirty="0" err="1" smtClean="0"/>
              <a:t>анықталды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Аккредитация</a:t>
            </a:r>
            <a:r>
              <a:rPr lang="ru-RU" dirty="0" smtClean="0"/>
              <a:t> </a:t>
            </a:r>
            <a:r>
              <a:rPr lang="ru-RU" dirty="0" err="1" smtClean="0"/>
              <a:t>жүргізу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b="1" dirty="0" err="1" smtClean="0"/>
              <a:t>ұйымдастырудың</a:t>
            </a:r>
            <a:r>
              <a:rPr lang="ru-RU" b="1" dirty="0" smtClean="0"/>
              <a:t> </a:t>
            </a:r>
            <a:r>
              <a:rPr lang="ru-RU" b="1" dirty="0" err="1" smtClean="0"/>
              <a:t>кеңірек</a:t>
            </a:r>
            <a:r>
              <a:rPr lang="ru-RU" b="1" dirty="0" smtClean="0"/>
              <a:t> </a:t>
            </a:r>
            <a:r>
              <a:rPr lang="ru-RU" b="1" dirty="0" err="1" smtClean="0"/>
              <a:t>ортасы</a:t>
            </a:r>
            <a:r>
              <a:rPr lang="ru-RU" b="1" dirty="0" smtClean="0"/>
              <a:t> </a:t>
            </a:r>
            <a:r>
              <a:rPr lang="ru-RU" dirty="0" err="1" smtClean="0"/>
              <a:t>белгіленді</a:t>
            </a:r>
            <a:r>
              <a:rPr lang="ru-RU" dirty="0" smtClean="0"/>
              <a:t> </a:t>
            </a:r>
            <a:r>
              <a:rPr lang="kk-KZ" dirty="0" smtClean="0"/>
              <a:t> 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5501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128470"/>
            <a:ext cx="7940659" cy="7635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ҚОСЫМША</a:t>
            </a:r>
            <a:br>
              <a:rPr lang="ru-RU" b="1" dirty="0" smtClean="0"/>
            </a:br>
            <a:r>
              <a:rPr lang="ru-RU" b="1" dirty="0" smtClean="0"/>
              <a:t> МАТЕРИАЛДАР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96260" y="1502815"/>
            <a:ext cx="8398775" cy="2748690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ru-RU" dirty="0" smtClean="0"/>
              <a:t>БАҚ </a:t>
            </a:r>
            <a:r>
              <a:rPr lang="ru-RU" dirty="0" err="1" smtClean="0"/>
              <a:t>редакциясынан</a:t>
            </a:r>
            <a:r>
              <a:rPr lang="ru-RU" dirty="0" smtClean="0"/>
              <a:t> </a:t>
            </a:r>
            <a:r>
              <a:rPr lang="ru-RU" dirty="0" err="1" smtClean="0"/>
              <a:t>ақпарат</a:t>
            </a:r>
            <a:r>
              <a:rPr lang="ru-RU" dirty="0" smtClean="0"/>
              <a:t> </a:t>
            </a:r>
            <a:r>
              <a:rPr lang="ru-RU" dirty="0" err="1" smtClean="0"/>
              <a:t>сұратудың</a:t>
            </a:r>
            <a:r>
              <a:rPr lang="ru-RU" dirty="0" smtClean="0"/>
              <a:t> </a:t>
            </a:r>
            <a:r>
              <a:rPr lang="ru-RU" dirty="0" err="1" smtClean="0"/>
              <a:t>жаңа</a:t>
            </a:r>
            <a:r>
              <a:rPr lang="ru-RU" dirty="0" smtClean="0"/>
              <a:t> </a:t>
            </a:r>
            <a:r>
              <a:rPr lang="ru-RU" dirty="0" err="1" smtClean="0"/>
              <a:t>жобалық</a:t>
            </a:r>
            <a:r>
              <a:rPr lang="ru-RU" dirty="0" smtClean="0"/>
              <a:t> </a:t>
            </a:r>
            <a:r>
              <a:rPr lang="ru-RU" dirty="0" err="1" smtClean="0"/>
              <a:t>үлгілері</a:t>
            </a:r>
            <a:r>
              <a:rPr lang="ru-RU" dirty="0" smtClean="0"/>
              <a:t>: (1) </a:t>
            </a:r>
            <a:r>
              <a:rPr lang="ru-RU" dirty="0" err="1" smtClean="0"/>
              <a:t>ресми</a:t>
            </a:r>
            <a:r>
              <a:rPr lang="ru-RU" dirty="0" smtClean="0"/>
              <a:t> </a:t>
            </a:r>
            <a:r>
              <a:rPr lang="ru-RU" dirty="0" err="1" smtClean="0"/>
              <a:t>ақпаратты</a:t>
            </a:r>
            <a:r>
              <a:rPr lang="ru-RU" dirty="0" smtClean="0"/>
              <a:t> </a:t>
            </a:r>
            <a:r>
              <a:rPr lang="ru-RU" dirty="0" err="1" smtClean="0"/>
              <a:t>түсіндіру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сауал</a:t>
            </a:r>
            <a:r>
              <a:rPr lang="ru-RU" dirty="0" smtClean="0"/>
              <a:t> </a:t>
            </a:r>
            <a:r>
              <a:rPr lang="ru-RU" dirty="0" err="1" smtClean="0"/>
              <a:t>жіберу</a:t>
            </a:r>
            <a:r>
              <a:rPr lang="ru-RU" dirty="0" smtClean="0"/>
              <a:t>  (2) </a:t>
            </a:r>
            <a:r>
              <a:rPr lang="ru-RU" dirty="0" err="1" smtClean="0"/>
              <a:t>ақпарат</a:t>
            </a:r>
            <a:r>
              <a:rPr lang="ru-RU" dirty="0" smtClean="0"/>
              <a:t> беру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сауал</a:t>
            </a:r>
            <a:r>
              <a:rPr lang="ru-RU" dirty="0" smtClean="0"/>
              <a:t> </a:t>
            </a:r>
            <a:r>
              <a:rPr lang="ru-RU" dirty="0" err="1" smtClean="0"/>
              <a:t>жіберу</a:t>
            </a:r>
            <a:r>
              <a:rPr lang="ru-RU" dirty="0" smtClean="0"/>
              <a:t>; </a:t>
            </a:r>
            <a:r>
              <a:rPr lang="kk-KZ" dirty="0" smtClean="0"/>
              <a:t> </a:t>
            </a:r>
            <a:endParaRPr lang="en-US" dirty="0" smtClean="0"/>
          </a:p>
          <a:p>
            <a:pPr marL="457200" indent="-457200" algn="l">
              <a:buAutoNum type="arabicPeriod"/>
            </a:pPr>
            <a:r>
              <a:rPr lang="ru-RU" dirty="0" err="1" smtClean="0"/>
              <a:t>Берілген</a:t>
            </a:r>
            <a:r>
              <a:rPr lang="ru-RU" dirty="0" smtClean="0"/>
              <a:t> </a:t>
            </a:r>
            <a:r>
              <a:rPr lang="ru-RU" dirty="0" err="1" smtClean="0"/>
              <a:t>жауапты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теріске</a:t>
            </a:r>
            <a:r>
              <a:rPr lang="ru-RU" dirty="0" smtClean="0"/>
              <a:t> </a:t>
            </a:r>
            <a:r>
              <a:rPr lang="ru-RU" dirty="0" err="1" smtClean="0"/>
              <a:t>шығаруды</a:t>
            </a:r>
            <a:r>
              <a:rPr lang="ru-RU" dirty="0" smtClean="0"/>
              <a:t> </a:t>
            </a:r>
            <a:r>
              <a:rPr lang="ru-RU" dirty="0" err="1" smtClean="0"/>
              <a:t>жариялау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талаптар</a:t>
            </a:r>
            <a:r>
              <a:rPr lang="ru-RU" dirty="0" smtClean="0"/>
              <a:t> </a:t>
            </a:r>
            <a:r>
              <a:rPr lang="ru-RU" dirty="0" err="1" smtClean="0"/>
              <a:t>алған</a:t>
            </a:r>
            <a:r>
              <a:rPr lang="ru-RU" dirty="0" smtClean="0"/>
              <a:t> </a:t>
            </a:r>
            <a:r>
              <a:rPr lang="ru-RU" dirty="0" err="1" smtClean="0"/>
              <a:t>кезде</a:t>
            </a:r>
            <a:r>
              <a:rPr lang="ru-RU" dirty="0" smtClean="0"/>
              <a:t> БАҚ </a:t>
            </a:r>
            <a:r>
              <a:rPr lang="ru-RU" dirty="0" err="1" smtClean="0"/>
              <a:t>редакциясы</a:t>
            </a:r>
            <a:r>
              <a:rPr lang="ru-RU" dirty="0" smtClean="0"/>
              <a:t> </a:t>
            </a:r>
            <a:r>
              <a:rPr lang="ru-RU" dirty="0" err="1" smtClean="0"/>
              <a:t>қызметінің</a:t>
            </a:r>
            <a:r>
              <a:rPr lang="ru-RU" dirty="0" smtClean="0"/>
              <a:t> </a:t>
            </a:r>
            <a:r>
              <a:rPr lang="ru-RU" dirty="0" err="1" smtClean="0"/>
              <a:t>алгоритмі</a:t>
            </a:r>
            <a:r>
              <a:rPr lang="ru-RU" dirty="0" smtClean="0"/>
              <a:t>; 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ҚР </a:t>
            </a:r>
            <a:r>
              <a:rPr lang="ru-RU" dirty="0" err="1" smtClean="0"/>
              <a:t>заңнамасында</a:t>
            </a:r>
            <a:r>
              <a:rPr lang="ru-RU" dirty="0" smtClean="0"/>
              <a:t> </a:t>
            </a:r>
            <a:r>
              <a:rPr lang="ru-RU" dirty="0" err="1" smtClean="0"/>
              <a:t>бекітілген</a:t>
            </a:r>
            <a:r>
              <a:rPr lang="ru-RU" dirty="0" smtClean="0"/>
              <a:t> </a:t>
            </a:r>
            <a:r>
              <a:rPr lang="ru-RU" dirty="0" err="1" smtClean="0"/>
              <a:t>құпиялар</a:t>
            </a:r>
            <a:r>
              <a:rPr lang="ru-RU" dirty="0" smtClean="0"/>
              <a:t> </a:t>
            </a:r>
            <a:r>
              <a:rPr lang="ru-RU" dirty="0" err="1" smtClean="0"/>
              <a:t>тізімі</a:t>
            </a:r>
            <a:r>
              <a:rPr lang="ru-RU" dirty="0" smtClean="0"/>
              <a:t>; </a:t>
            </a:r>
            <a:r>
              <a:rPr lang="ru-RU" dirty="0" err="1" smtClean="0"/>
              <a:t>оларды</a:t>
            </a:r>
            <a:r>
              <a:rPr lang="ru-RU" dirty="0" smtClean="0"/>
              <a:t> </a:t>
            </a:r>
            <a:r>
              <a:rPr lang="ru-RU" dirty="0" err="1" smtClean="0"/>
              <a:t>келісім</a:t>
            </a:r>
            <a:r>
              <a:rPr lang="ru-RU" dirty="0" smtClean="0"/>
              <a:t> </a:t>
            </a:r>
            <a:r>
              <a:rPr lang="ru-RU" dirty="0" err="1" smtClean="0"/>
              <a:t>алмастан</a:t>
            </a:r>
            <a:r>
              <a:rPr lang="ru-RU" dirty="0" smtClean="0"/>
              <a:t> </a:t>
            </a:r>
            <a:r>
              <a:rPr lang="ru-RU" dirty="0" err="1" smtClean="0"/>
              <a:t>таратып</a:t>
            </a:r>
            <a:r>
              <a:rPr lang="ru-RU" dirty="0" smtClean="0"/>
              <a:t> </a:t>
            </a:r>
            <a:r>
              <a:rPr lang="ru-RU" dirty="0" err="1" smtClean="0"/>
              <a:t>жіберген</a:t>
            </a:r>
            <a:r>
              <a:rPr lang="ru-RU" dirty="0" smtClean="0"/>
              <a:t> </a:t>
            </a:r>
            <a:r>
              <a:rPr lang="ru-RU" dirty="0" err="1" smtClean="0"/>
              <a:t>жағдайлар</a:t>
            </a:r>
            <a:r>
              <a:rPr lang="ru-RU" dirty="0" smtClean="0"/>
              <a:t> </a:t>
            </a:r>
            <a:r>
              <a:rPr lang="kk-KZ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99034"/>
          </a:xfrm>
        </p:spPr>
        <p:txBody>
          <a:bodyPr>
            <a:noAutofit/>
          </a:bodyPr>
          <a:lstStyle/>
          <a:p>
            <a:pPr algn="ctr"/>
            <a:r>
              <a:rPr lang="ru-RU" sz="4800" dirty="0" err="1" smtClean="0">
                <a:solidFill>
                  <a:schemeClr val="accent6">
                    <a:lumMod val="75000"/>
                  </a:schemeClr>
                </a:solidFill>
              </a:rPr>
              <a:t>Назарларыңызға</a:t>
            </a:r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4800" dirty="0" err="1" smtClean="0">
                <a:solidFill>
                  <a:schemeClr val="accent6">
                    <a:lumMod val="75000"/>
                  </a:schemeClr>
                </a:solidFill>
              </a:rPr>
              <a:t>көп</a:t>
            </a:r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4800" dirty="0" err="1" smtClean="0">
                <a:solidFill>
                  <a:schemeClr val="accent6">
                    <a:lumMod val="75000"/>
                  </a:schemeClr>
                </a:solidFill>
              </a:rPr>
              <a:t>рахмет</a:t>
            </a:r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</a:rPr>
              <a:t>!</a:t>
            </a:r>
            <a:endParaRPr lang="ru-RU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1350110"/>
            <a:ext cx="7772400" cy="195506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</a:rPr>
              <a:t>Ольга Диденко</a:t>
            </a:r>
            <a:r>
              <a:rPr lang="ru-RU" sz="2800" dirty="0">
                <a:solidFill>
                  <a:schemeClr val="tx2"/>
                </a:solidFill>
              </a:rPr>
              <a:t>, </a:t>
            </a:r>
            <a:r>
              <a:rPr lang="ru-RU" sz="2800" dirty="0" err="1" smtClean="0">
                <a:solidFill>
                  <a:schemeClr val="tx2"/>
                </a:solidFill>
              </a:rPr>
              <a:t>Интерньюс-Қазақстан</a:t>
            </a:r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</a:rPr>
              <a:t>заңгері</a:t>
            </a:r>
            <a:endParaRPr lang="ru-RU" sz="2800" dirty="0">
              <a:solidFill>
                <a:schemeClr val="tx2"/>
              </a:solidFill>
            </a:endParaRPr>
          </a:p>
          <a:p>
            <a:pPr algn="ctr"/>
            <a:r>
              <a:rPr lang="en-US" sz="2800" u="sng" dirty="0">
                <a:solidFill>
                  <a:schemeClr val="tx2"/>
                </a:solidFill>
                <a:hlinkClick r:id="rId3"/>
              </a:rPr>
              <a:t>o</a:t>
            </a:r>
            <a:r>
              <a:rPr lang="ru-RU" sz="2800" u="sng" dirty="0">
                <a:solidFill>
                  <a:schemeClr val="tx2"/>
                </a:solidFill>
                <a:hlinkClick r:id="rId3"/>
              </a:rPr>
              <a:t>.</a:t>
            </a:r>
            <a:r>
              <a:rPr lang="en-US" sz="2800" u="sng" dirty="0" err="1">
                <a:solidFill>
                  <a:schemeClr val="tx2"/>
                </a:solidFill>
                <a:hlinkClick r:id="rId3"/>
              </a:rPr>
              <a:t>didenko</a:t>
            </a:r>
            <a:r>
              <a:rPr lang="ru-RU" sz="2800" u="sng" dirty="0">
                <a:solidFill>
                  <a:schemeClr val="tx2"/>
                </a:solidFill>
                <a:hlinkClick r:id="rId3"/>
              </a:rPr>
              <a:t>@</a:t>
            </a:r>
            <a:r>
              <a:rPr lang="en-US" sz="2800" u="sng" dirty="0" err="1">
                <a:solidFill>
                  <a:schemeClr val="tx2"/>
                </a:solidFill>
                <a:hlinkClick r:id="rId3"/>
              </a:rPr>
              <a:t>internews</a:t>
            </a:r>
            <a:r>
              <a:rPr lang="ru-RU" sz="2800" u="sng" dirty="0">
                <a:solidFill>
                  <a:schemeClr val="tx2"/>
                </a:solidFill>
                <a:hlinkClick r:id="rId3"/>
              </a:rPr>
              <a:t>.</a:t>
            </a:r>
            <a:r>
              <a:rPr lang="en-US" sz="2800" u="sng" dirty="0" err="1">
                <a:solidFill>
                  <a:schemeClr val="tx2"/>
                </a:solidFill>
                <a:hlinkClick r:id="rId3"/>
              </a:rPr>
              <a:t>kz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endParaRPr lang="en-US" sz="2800" dirty="0" smtClean="0">
              <a:solidFill>
                <a:schemeClr val="tx2"/>
              </a:solidFill>
            </a:endParaRPr>
          </a:p>
          <a:p>
            <a:pPr algn="ctr"/>
            <a:r>
              <a:rPr lang="ru-RU" sz="2800" dirty="0" smtClean="0">
                <a:solidFill>
                  <a:schemeClr val="tx2"/>
                </a:solidFill>
              </a:rPr>
              <a:t>| </a:t>
            </a:r>
            <a:r>
              <a:rPr lang="ru-RU" sz="2800" b="1" dirty="0" err="1" smtClean="0">
                <a:solidFill>
                  <a:schemeClr val="tx2"/>
                </a:solidFill>
              </a:rPr>
              <a:t>Кеңсе</a:t>
            </a:r>
            <a:r>
              <a:rPr lang="ru-RU" sz="2800" b="1" dirty="0" smtClean="0">
                <a:solidFill>
                  <a:schemeClr val="tx2"/>
                </a:solidFill>
              </a:rPr>
              <a:t>: </a:t>
            </a:r>
            <a:r>
              <a:rPr lang="ru-RU" sz="2800" dirty="0">
                <a:solidFill>
                  <a:schemeClr val="tx2"/>
                </a:solidFill>
              </a:rPr>
              <a:t>7 (727) 270-4130 </a:t>
            </a:r>
            <a:r>
              <a:rPr lang="ru-RU" sz="2800" dirty="0" smtClean="0">
                <a:solidFill>
                  <a:schemeClr val="tx2"/>
                </a:solidFill>
              </a:rPr>
              <a:t>(</a:t>
            </a:r>
            <a:r>
              <a:rPr lang="ru-RU" sz="2800" dirty="0" err="1" smtClean="0">
                <a:solidFill>
                  <a:schemeClr val="tx2"/>
                </a:solidFill>
              </a:rPr>
              <a:t>ішкі</a:t>
            </a:r>
            <a:r>
              <a:rPr lang="ru-RU" sz="2800" dirty="0" smtClean="0">
                <a:solidFill>
                  <a:schemeClr val="tx2"/>
                </a:solidFill>
              </a:rPr>
              <a:t> нөм.129</a:t>
            </a:r>
            <a:r>
              <a:rPr lang="ru-RU" sz="2800" dirty="0">
                <a:solidFill>
                  <a:schemeClr val="tx2"/>
                </a:solidFill>
              </a:rPr>
              <a:t>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739290"/>
            <a:ext cx="7940660" cy="3946094"/>
          </a:xfrm>
        </p:spPr>
        <p:txBody>
          <a:bodyPr anchor="b"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#1</a:t>
            </a:r>
            <a:r>
              <a:rPr lang="ru-RU" sz="4000" b="1" dirty="0" smtClean="0"/>
              <a:t> </a:t>
            </a:r>
          </a:p>
          <a:p>
            <a:r>
              <a:rPr lang="ru-RU" sz="4000" b="1" dirty="0" smtClean="0"/>
              <a:t>ЖУРНАЛИСТЕРДІҢ </a:t>
            </a:r>
          </a:p>
          <a:p>
            <a:r>
              <a:rPr lang="ru-RU" sz="4000" b="1" dirty="0" smtClean="0"/>
              <a:t>АҚПАРАТҚА </a:t>
            </a:r>
          </a:p>
          <a:p>
            <a:r>
              <a:rPr lang="ru-RU" sz="4000" b="1" dirty="0" smtClean="0"/>
              <a:t>ҚОЛ ЖЕТКІЗУ ТӘРТІБІ</a:t>
            </a:r>
          </a:p>
          <a:p>
            <a:r>
              <a:rPr lang="ru-RU" sz="4000" b="1" dirty="0" smtClean="0"/>
              <a:t> ӨЗГЕРТІЛДІ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53633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ҚАЛАЙ БОЛҒАН ЕДІ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044700"/>
            <a:ext cx="6566315" cy="4123035"/>
          </a:xfrm>
        </p:spPr>
        <p:txBody>
          <a:bodyPr>
            <a:normAutofit fontScale="47500" lnSpcReduction="20000"/>
          </a:bodyPr>
          <a:lstStyle/>
          <a:p>
            <a:r>
              <a:rPr lang="ru-RU" sz="4200" dirty="0" err="1" smtClean="0"/>
              <a:t>Ақпаратты</a:t>
            </a:r>
            <a:r>
              <a:rPr lang="ru-RU" sz="4200" dirty="0" smtClean="0"/>
              <a:t> </a:t>
            </a:r>
            <a:r>
              <a:rPr lang="ru-RU" sz="4200" dirty="0" err="1" smtClean="0"/>
              <a:t>жазбаша</a:t>
            </a:r>
            <a:r>
              <a:rPr lang="ru-RU" sz="4200" dirty="0" smtClean="0"/>
              <a:t> </a:t>
            </a:r>
            <a:r>
              <a:rPr lang="ru-RU" sz="4200" dirty="0" err="1" smtClean="0"/>
              <a:t>түрде</a:t>
            </a:r>
            <a:r>
              <a:rPr lang="ru-RU" sz="4200" dirty="0" smtClean="0"/>
              <a:t> </a:t>
            </a:r>
            <a:r>
              <a:rPr lang="ru-RU" sz="4200" dirty="0" err="1" smtClean="0"/>
              <a:t>сұрату</a:t>
            </a:r>
            <a:r>
              <a:rPr lang="ru-RU" sz="4200" dirty="0" smtClean="0"/>
              <a:t> (</a:t>
            </a:r>
            <a:r>
              <a:rPr lang="ru-RU" sz="4200" dirty="0" err="1" smtClean="0"/>
              <a:t>басым</a:t>
            </a:r>
            <a:r>
              <a:rPr lang="ru-RU" sz="4200" dirty="0" smtClean="0"/>
              <a:t> </a:t>
            </a:r>
            <a:r>
              <a:rPr lang="ru-RU" sz="4200" dirty="0" err="1" smtClean="0"/>
              <a:t>көп</a:t>
            </a:r>
            <a:r>
              <a:rPr lang="ru-RU" sz="4200" dirty="0" smtClean="0"/>
              <a:t> </a:t>
            </a:r>
            <a:r>
              <a:rPr lang="ru-RU" sz="4200" dirty="0" err="1" smtClean="0"/>
              <a:t>жағдайда</a:t>
            </a:r>
            <a:r>
              <a:rPr lang="ru-RU" sz="4200" dirty="0" smtClean="0"/>
              <a:t>)</a:t>
            </a:r>
          </a:p>
          <a:p>
            <a:r>
              <a:rPr lang="ru-RU" sz="4200" dirty="0" smtClean="0"/>
              <a:t>БАҚ </a:t>
            </a:r>
            <a:r>
              <a:rPr lang="ru-RU" sz="4200" dirty="0" err="1" smtClean="0"/>
              <a:t>сауалына</a:t>
            </a:r>
            <a:r>
              <a:rPr lang="ru-RU" sz="4200" dirty="0" smtClean="0"/>
              <a:t> </a:t>
            </a:r>
            <a:r>
              <a:rPr lang="ru-RU" sz="4200" dirty="0" err="1" smtClean="0"/>
              <a:t>мемлекеттік</a:t>
            </a:r>
            <a:r>
              <a:rPr lang="ru-RU" sz="4200" dirty="0" smtClean="0"/>
              <a:t> </a:t>
            </a:r>
            <a:r>
              <a:rPr lang="ru-RU" sz="4200" dirty="0" err="1" smtClean="0"/>
              <a:t>органдар</a:t>
            </a:r>
            <a:r>
              <a:rPr lang="ru-RU" sz="4200" dirty="0" smtClean="0"/>
              <a:t> </a:t>
            </a:r>
            <a:r>
              <a:rPr lang="ru-RU" sz="4200" dirty="0" err="1" smtClean="0"/>
              <a:t>немесе</a:t>
            </a:r>
            <a:r>
              <a:rPr lang="ru-RU" sz="4200" dirty="0" smtClean="0"/>
              <a:t> </a:t>
            </a:r>
            <a:r>
              <a:rPr lang="ru-RU" sz="4200" dirty="0" err="1" smtClean="0"/>
              <a:t>өзге</a:t>
            </a:r>
            <a:r>
              <a:rPr lang="ru-RU" sz="4200" dirty="0" smtClean="0"/>
              <a:t> </a:t>
            </a:r>
            <a:r>
              <a:rPr lang="ru-RU" sz="4200" dirty="0" err="1" smtClean="0"/>
              <a:t>ұйымдар</a:t>
            </a:r>
            <a:r>
              <a:rPr lang="ru-RU" sz="4200" dirty="0" smtClean="0"/>
              <a:t> </a:t>
            </a:r>
            <a:r>
              <a:rPr lang="en-US" sz="4200" dirty="0" smtClean="0"/>
              <a:t>c</a:t>
            </a:r>
            <a:r>
              <a:rPr lang="kk-KZ" sz="4200" dirty="0" smtClean="0"/>
              <a:t>ауал түскен күннен бастап үш күннен кешіктірмей жауап беруі немесе жауап берілетін мерзімді немесе сауалдан дәлелді түрде бас </a:t>
            </a:r>
            <a:r>
              <a:rPr lang="kk-KZ" sz="4200" dirty="0"/>
              <a:t>тартатынын </a:t>
            </a:r>
            <a:r>
              <a:rPr lang="kk-KZ" sz="4200" dirty="0" smtClean="0"/>
              <a:t>хабарлауы тиіс </a:t>
            </a:r>
            <a:endParaRPr lang="ru-RU" sz="4200" dirty="0" smtClean="0"/>
          </a:p>
          <a:p>
            <a:r>
              <a:rPr lang="ru-RU" sz="4200" dirty="0" err="1" smtClean="0"/>
              <a:t>Қосымша</a:t>
            </a:r>
            <a:r>
              <a:rPr lang="ru-RU" sz="4200" dirty="0" smtClean="0"/>
              <a:t> </a:t>
            </a:r>
            <a:r>
              <a:rPr lang="ru-RU" sz="4200" dirty="0" err="1" smtClean="0"/>
              <a:t>зерттеу</a:t>
            </a:r>
            <a:r>
              <a:rPr lang="ru-RU" sz="4200" dirty="0" smtClean="0"/>
              <a:t> мен </a:t>
            </a:r>
            <a:r>
              <a:rPr lang="ru-RU" sz="4200" dirty="0" err="1" smtClean="0"/>
              <a:t>тексеруді</a:t>
            </a:r>
            <a:r>
              <a:rPr lang="ru-RU" sz="4200" dirty="0" smtClean="0"/>
              <a:t> </a:t>
            </a:r>
            <a:r>
              <a:rPr lang="ru-RU" sz="4200" dirty="0" err="1" smtClean="0"/>
              <a:t>қажет</a:t>
            </a:r>
            <a:r>
              <a:rPr lang="ru-RU" sz="4200" dirty="0" smtClean="0"/>
              <a:t> </a:t>
            </a:r>
            <a:r>
              <a:rPr lang="ru-RU" sz="4200" dirty="0" err="1" smtClean="0"/>
              <a:t>ететін</a:t>
            </a:r>
            <a:r>
              <a:rPr lang="ru-RU" sz="4200" dirty="0" smtClean="0"/>
              <a:t> </a:t>
            </a:r>
            <a:r>
              <a:rPr lang="ru-RU" sz="4200" dirty="0" err="1" smtClean="0"/>
              <a:t>жауап</a:t>
            </a:r>
            <a:r>
              <a:rPr lang="ru-RU" sz="4200" dirty="0" smtClean="0"/>
              <a:t> </a:t>
            </a:r>
            <a:r>
              <a:rPr lang="ru-RU" sz="4200" dirty="0" err="1" smtClean="0"/>
              <a:t>сауал</a:t>
            </a:r>
            <a:r>
              <a:rPr lang="ru-RU" sz="4200" dirty="0" smtClean="0"/>
              <a:t> </a:t>
            </a:r>
            <a:r>
              <a:rPr lang="ru-RU" sz="4200" dirty="0" err="1" smtClean="0"/>
              <a:t>түскен</a:t>
            </a:r>
            <a:r>
              <a:rPr lang="ru-RU" sz="4200" dirty="0" smtClean="0"/>
              <a:t> </a:t>
            </a:r>
            <a:r>
              <a:rPr lang="ru-RU" sz="4200" dirty="0" err="1" smtClean="0"/>
              <a:t>күннен</a:t>
            </a:r>
            <a:r>
              <a:rPr lang="ru-RU" sz="4200" dirty="0" smtClean="0"/>
              <a:t> </a:t>
            </a:r>
            <a:r>
              <a:rPr lang="ru-RU" sz="4200" dirty="0" err="1" smtClean="0"/>
              <a:t>бастап</a:t>
            </a:r>
            <a:r>
              <a:rPr lang="ru-RU" sz="4200" dirty="0" smtClean="0"/>
              <a:t> </a:t>
            </a:r>
            <a:r>
              <a:rPr lang="ru-RU" sz="4200" dirty="0" err="1" smtClean="0"/>
              <a:t>бір</a:t>
            </a:r>
            <a:r>
              <a:rPr lang="ru-RU" sz="4200" dirty="0" smtClean="0"/>
              <a:t> </a:t>
            </a:r>
            <a:r>
              <a:rPr lang="ru-RU" sz="4200" dirty="0" err="1" smtClean="0"/>
              <a:t>айдан</a:t>
            </a:r>
            <a:r>
              <a:rPr lang="ru-RU" sz="4200" dirty="0"/>
              <a:t> </a:t>
            </a:r>
            <a:r>
              <a:rPr lang="ru-RU" sz="4200" dirty="0" err="1" smtClean="0"/>
              <a:t>кешіктірілмей</a:t>
            </a:r>
            <a:r>
              <a:rPr lang="ru-RU" sz="4200" dirty="0" smtClean="0"/>
              <a:t> </a:t>
            </a:r>
            <a:r>
              <a:rPr lang="ru-RU" sz="4200" dirty="0" err="1" smtClean="0"/>
              <a:t>берілуі</a:t>
            </a:r>
            <a:r>
              <a:rPr lang="ru-RU" sz="4200" dirty="0" smtClean="0"/>
              <a:t> </a:t>
            </a:r>
            <a:r>
              <a:rPr lang="ru-RU" sz="4200" dirty="0" err="1" smtClean="0"/>
              <a:t>тиіс</a:t>
            </a:r>
            <a:r>
              <a:rPr lang="ru-RU" sz="4200" dirty="0" smtClean="0"/>
              <a:t>  </a:t>
            </a:r>
          </a:p>
          <a:p>
            <a:r>
              <a:rPr lang="ru-RU" sz="4200" dirty="0" err="1" smtClean="0"/>
              <a:t>Егер</a:t>
            </a:r>
            <a:r>
              <a:rPr lang="ru-RU" sz="4200" dirty="0" smtClean="0"/>
              <a:t> БАҚ </a:t>
            </a:r>
            <a:r>
              <a:rPr lang="ru-RU" sz="4200" dirty="0" err="1" smtClean="0"/>
              <a:t>сауалына</a:t>
            </a:r>
            <a:r>
              <a:rPr lang="ru-RU" sz="4200" dirty="0" smtClean="0"/>
              <a:t> </a:t>
            </a:r>
            <a:r>
              <a:rPr lang="ru-RU" sz="4200" dirty="0" err="1" smtClean="0"/>
              <a:t>жауап</a:t>
            </a:r>
            <a:r>
              <a:rPr lang="ru-RU" sz="4200" dirty="0" smtClean="0"/>
              <a:t> беру </a:t>
            </a:r>
            <a:r>
              <a:rPr lang="ru-RU" sz="4200" dirty="0" err="1" smtClean="0"/>
              <a:t>құзіреті</a:t>
            </a:r>
            <a:r>
              <a:rPr lang="ru-RU" sz="4200" dirty="0" smtClean="0"/>
              <a:t> </a:t>
            </a:r>
            <a:r>
              <a:rPr lang="ru-RU" sz="4200" dirty="0" err="1" smtClean="0"/>
              <a:t>болмаса</a:t>
            </a:r>
            <a:r>
              <a:rPr lang="ru-RU" sz="4200" dirty="0" smtClean="0"/>
              <a:t>, БАҚ </a:t>
            </a:r>
            <a:r>
              <a:rPr lang="ru-RU" sz="4200" dirty="0" err="1" smtClean="0"/>
              <a:t>редакциясына</a:t>
            </a:r>
            <a:r>
              <a:rPr lang="ru-RU" sz="4200" dirty="0" smtClean="0"/>
              <a:t> </a:t>
            </a:r>
            <a:r>
              <a:rPr lang="ru-RU" sz="4200" dirty="0" err="1" smtClean="0"/>
              <a:t>хабарлай</a:t>
            </a:r>
            <a:r>
              <a:rPr lang="ru-RU" sz="4200" dirty="0" smtClean="0"/>
              <a:t> </a:t>
            </a:r>
            <a:r>
              <a:rPr lang="ru-RU" sz="4200" dirty="0" err="1" smtClean="0"/>
              <a:t>отырып</a:t>
            </a:r>
            <a:r>
              <a:rPr lang="ru-RU" sz="4200" dirty="0" smtClean="0"/>
              <a:t>, бес </a:t>
            </a:r>
            <a:r>
              <a:rPr lang="ru-RU" sz="4200" dirty="0" err="1" smtClean="0"/>
              <a:t>күннен</a:t>
            </a:r>
            <a:r>
              <a:rPr lang="ru-RU" sz="4200" dirty="0" smtClean="0"/>
              <a:t> </a:t>
            </a:r>
            <a:r>
              <a:rPr lang="ru-RU" sz="4200" dirty="0" err="1" smtClean="0"/>
              <a:t>кешіктірмей</a:t>
            </a:r>
            <a:r>
              <a:rPr lang="ru-RU" sz="4200" dirty="0" smtClean="0"/>
              <a:t> </a:t>
            </a:r>
            <a:r>
              <a:rPr lang="ru-RU" sz="4200" dirty="0" err="1" smtClean="0"/>
              <a:t>тиісті</a:t>
            </a:r>
            <a:r>
              <a:rPr lang="ru-RU" sz="4200" dirty="0" smtClean="0"/>
              <a:t> </a:t>
            </a:r>
            <a:r>
              <a:rPr lang="ru-RU" sz="4200" dirty="0" err="1" smtClean="0"/>
              <a:t>мекен-жай</a:t>
            </a:r>
            <a:r>
              <a:rPr lang="ru-RU" sz="4200" dirty="0" smtClean="0"/>
              <a:t> </a:t>
            </a:r>
            <a:r>
              <a:rPr lang="ru-RU" sz="4200" dirty="0" err="1" smtClean="0"/>
              <a:t>иесіне</a:t>
            </a:r>
            <a:r>
              <a:rPr lang="ru-RU" sz="4200" dirty="0" smtClean="0"/>
              <a:t> </a:t>
            </a:r>
            <a:r>
              <a:rPr lang="ru-RU" sz="4200" dirty="0" err="1" smtClean="0"/>
              <a:t>жөнелтіледі</a:t>
            </a:r>
            <a:r>
              <a:rPr lang="ru-RU" sz="4200" dirty="0" smtClean="0"/>
              <a:t>  </a:t>
            </a:r>
          </a:p>
          <a:p>
            <a:r>
              <a:rPr lang="ru-RU" sz="4200" dirty="0" err="1" smtClean="0"/>
              <a:t>Сұратылған</a:t>
            </a:r>
            <a:r>
              <a:rPr lang="ru-RU" sz="4200" dirty="0" smtClean="0"/>
              <a:t> </a:t>
            </a:r>
            <a:r>
              <a:rPr lang="ru-RU" sz="4200" dirty="0" err="1" smtClean="0"/>
              <a:t>мәліметтерді</a:t>
            </a:r>
            <a:r>
              <a:rPr lang="ru-RU" sz="4200" dirty="0" smtClean="0"/>
              <a:t> </a:t>
            </a:r>
            <a:r>
              <a:rPr lang="ru-RU" sz="4200" dirty="0" err="1" smtClean="0"/>
              <a:t>беруден</a:t>
            </a:r>
            <a:r>
              <a:rPr lang="ru-RU" sz="4200" dirty="0" smtClean="0"/>
              <a:t> бас </a:t>
            </a:r>
            <a:r>
              <a:rPr lang="ru-RU" sz="4200" dirty="0" err="1" smtClean="0"/>
              <a:t>тартқан</a:t>
            </a:r>
            <a:r>
              <a:rPr lang="ru-RU" sz="4200" dirty="0" smtClean="0"/>
              <a:t> </a:t>
            </a:r>
            <a:r>
              <a:rPr lang="ru-RU" sz="4200" dirty="0" err="1" smtClean="0"/>
              <a:t>жағдайда</a:t>
            </a:r>
            <a:r>
              <a:rPr lang="ru-RU" sz="4200" dirty="0" smtClean="0"/>
              <a:t> </a:t>
            </a:r>
            <a:r>
              <a:rPr lang="ru-RU" sz="4200" dirty="0" err="1" smtClean="0"/>
              <a:t>ғана</a:t>
            </a:r>
            <a:r>
              <a:rPr lang="ru-RU" sz="4200" dirty="0" smtClean="0"/>
              <a:t> </a:t>
            </a:r>
            <a:r>
              <a:rPr lang="ru-RU" sz="4200" dirty="0" err="1" smtClean="0"/>
              <a:t>шағым</a:t>
            </a:r>
            <a:r>
              <a:rPr lang="ru-RU" sz="4200" dirty="0" smtClean="0"/>
              <a:t> </a:t>
            </a:r>
            <a:r>
              <a:rPr lang="ru-RU" sz="4200" dirty="0" err="1" smtClean="0"/>
              <a:t>түсіруге</a:t>
            </a:r>
            <a:r>
              <a:rPr lang="ru-RU" sz="4200" dirty="0" smtClean="0"/>
              <a:t> </a:t>
            </a:r>
            <a:r>
              <a:rPr lang="ru-RU" sz="4200" dirty="0" err="1" smtClean="0"/>
              <a:t>болады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ҚАНДАЙ БОЛДЫ</a:t>
            </a:r>
            <a:r>
              <a:rPr lang="en-US" b="1" dirty="0" smtClean="0"/>
              <a:t>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6015" y="1044700"/>
            <a:ext cx="6566315" cy="366491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«</a:t>
            </a:r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органдар</a:t>
            </a:r>
            <a:r>
              <a:rPr lang="ru-RU" dirty="0" smtClean="0"/>
              <a:t> мен </a:t>
            </a:r>
            <a:r>
              <a:rPr lang="ru-RU" dirty="0" err="1" smtClean="0"/>
              <a:t>өзге</a:t>
            </a:r>
            <a:r>
              <a:rPr lang="ru-RU" dirty="0" smtClean="0"/>
              <a:t> де </a:t>
            </a:r>
            <a:r>
              <a:rPr lang="ru-RU" dirty="0" err="1" smtClean="0"/>
              <a:t>ұйымдар</a:t>
            </a:r>
            <a:r>
              <a:rPr lang="ru-RU" dirty="0" smtClean="0"/>
              <a:t>» </a:t>
            </a:r>
            <a:r>
              <a:rPr lang="ru-RU" dirty="0" err="1" smtClean="0"/>
              <a:t>орнына</a:t>
            </a:r>
            <a:r>
              <a:rPr lang="ru-RU" dirty="0" smtClean="0"/>
              <a:t> – </a:t>
            </a:r>
            <a:r>
              <a:rPr lang="ru-RU" b="1" dirty="0" err="1" smtClean="0"/>
              <a:t>ақпарат</a:t>
            </a:r>
            <a:r>
              <a:rPr lang="ru-RU" b="1" dirty="0" smtClean="0"/>
              <a:t> </a:t>
            </a:r>
            <a:r>
              <a:rPr lang="ru-RU" b="1" dirty="0" err="1" smtClean="0"/>
              <a:t>иелері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ұйымның</a:t>
            </a:r>
            <a:r>
              <a:rPr lang="ru-RU" dirty="0" smtClean="0"/>
              <a:t> </a:t>
            </a:r>
            <a:r>
              <a:rPr lang="ru-RU" dirty="0" err="1" smtClean="0"/>
              <a:t>ауқымды</a:t>
            </a:r>
            <a:r>
              <a:rPr lang="ru-RU" dirty="0" smtClean="0"/>
              <a:t> </a:t>
            </a:r>
            <a:r>
              <a:rPr lang="ru-RU" dirty="0" err="1" smtClean="0"/>
              <a:t>спектрі</a:t>
            </a:r>
            <a:r>
              <a:rPr lang="ru-RU" dirty="0" smtClean="0"/>
              <a:t>) </a:t>
            </a:r>
          </a:p>
          <a:p>
            <a:r>
              <a:rPr lang="ru-RU" b="1" dirty="0" err="1" smtClean="0"/>
              <a:t>Қос</a:t>
            </a:r>
            <a:r>
              <a:rPr lang="ru-RU" b="1" dirty="0" smtClean="0"/>
              <a:t> </a:t>
            </a:r>
            <a:r>
              <a:rPr lang="ru-RU" b="1" dirty="0" err="1" smtClean="0"/>
              <a:t>деңгейлі</a:t>
            </a:r>
            <a:r>
              <a:rPr lang="ru-RU" b="1" dirty="0" smtClean="0"/>
              <a:t> </a:t>
            </a:r>
            <a:r>
              <a:rPr lang="ru-RU" b="1" dirty="0" err="1" smtClean="0"/>
              <a:t>тәртіп</a:t>
            </a:r>
            <a:r>
              <a:rPr lang="ru-RU" b="1" dirty="0" smtClean="0"/>
              <a:t>:</a:t>
            </a:r>
            <a:r>
              <a:rPr lang="en-US" dirty="0" smtClean="0"/>
              <a:t> </a:t>
            </a:r>
            <a:r>
              <a:rPr lang="ru-RU" dirty="0" smtClean="0"/>
              <a:t>(1) </a:t>
            </a:r>
            <a:r>
              <a:rPr lang="ru-RU" dirty="0" err="1" smtClean="0"/>
              <a:t>Ақпарат</a:t>
            </a:r>
            <a:r>
              <a:rPr lang="ru-RU" dirty="0" smtClean="0"/>
              <a:t> </a:t>
            </a:r>
            <a:r>
              <a:rPr lang="ru-RU" dirty="0" err="1" smtClean="0"/>
              <a:t>иелерінің</a:t>
            </a:r>
            <a:r>
              <a:rPr lang="ru-RU" dirty="0" smtClean="0"/>
              <a:t> </a:t>
            </a:r>
            <a:r>
              <a:rPr lang="ru-RU" dirty="0" err="1" smtClean="0"/>
              <a:t>ресми</a:t>
            </a:r>
            <a:r>
              <a:rPr lang="ru-RU" dirty="0" smtClean="0"/>
              <a:t> </a:t>
            </a:r>
            <a:r>
              <a:rPr lang="ru-RU" dirty="0" err="1" smtClean="0"/>
              <a:t>хабарларына</a:t>
            </a:r>
            <a:r>
              <a:rPr lang="ru-RU" dirty="0" smtClean="0"/>
              <a:t> </a:t>
            </a:r>
            <a:r>
              <a:rPr lang="ru-RU" dirty="0" err="1" smtClean="0"/>
              <a:t>қатысты</a:t>
            </a:r>
            <a:r>
              <a:rPr lang="ru-RU" dirty="0" smtClean="0"/>
              <a:t> </a:t>
            </a:r>
            <a:r>
              <a:rPr lang="ru-RU" dirty="0" err="1" smtClean="0"/>
              <a:t>сауал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(2) </a:t>
            </a:r>
            <a:r>
              <a:rPr lang="ru-RU" dirty="0" err="1" smtClean="0"/>
              <a:t>басқа</a:t>
            </a:r>
            <a:r>
              <a:rPr lang="ru-RU" dirty="0" smtClean="0"/>
              <a:t> </a:t>
            </a:r>
            <a:r>
              <a:rPr lang="ru-RU" dirty="0" err="1" smtClean="0"/>
              <a:t>ақпаратты</a:t>
            </a:r>
            <a:r>
              <a:rPr lang="ru-RU" dirty="0" smtClean="0"/>
              <a:t> </a:t>
            </a:r>
            <a:r>
              <a:rPr lang="ru-RU" dirty="0" err="1" smtClean="0"/>
              <a:t>сұрау</a:t>
            </a:r>
            <a:endParaRPr lang="ru-RU" dirty="0" smtClean="0"/>
          </a:p>
          <a:p>
            <a:r>
              <a:rPr lang="ru-RU" b="1" dirty="0" smtClean="0"/>
              <a:t>БАҚ </a:t>
            </a:r>
            <a:r>
              <a:rPr lang="ru-RU" b="1" dirty="0" err="1" smtClean="0"/>
              <a:t>сауалдарына</a:t>
            </a:r>
            <a:r>
              <a:rPr lang="ru-RU" b="1" dirty="0" smtClean="0"/>
              <a:t> </a:t>
            </a:r>
            <a:r>
              <a:rPr lang="ru-RU" b="1" dirty="0" err="1" smtClean="0"/>
              <a:t>жауап</a:t>
            </a:r>
            <a:r>
              <a:rPr lang="ru-RU" b="1" dirty="0" smtClean="0"/>
              <a:t> </a:t>
            </a:r>
            <a:r>
              <a:rPr lang="ru-RU" b="1" dirty="0" err="1" smtClean="0"/>
              <a:t>берудің</a:t>
            </a:r>
            <a:r>
              <a:rPr lang="ru-RU" b="1" dirty="0" smtClean="0"/>
              <a:t> </a:t>
            </a:r>
            <a:r>
              <a:rPr lang="ru-RU" b="1" dirty="0" err="1" smtClean="0"/>
              <a:t>өзге</a:t>
            </a:r>
            <a:r>
              <a:rPr lang="ru-RU" b="1" dirty="0" smtClean="0"/>
              <a:t> де </a:t>
            </a:r>
            <a:r>
              <a:rPr lang="ru-RU" b="1" dirty="0" err="1" smtClean="0"/>
              <a:t>мерзімдері</a:t>
            </a:r>
            <a:r>
              <a:rPr lang="ru-RU" b="1" dirty="0" smtClean="0"/>
              <a:t>:</a:t>
            </a:r>
            <a:r>
              <a:rPr lang="ru-RU" dirty="0" smtClean="0"/>
              <a:t> (1)</a:t>
            </a:r>
            <a:r>
              <a:rPr lang="en-US" dirty="0" smtClean="0"/>
              <a:t> </a:t>
            </a:r>
            <a:r>
              <a:rPr lang="ru-RU" dirty="0" err="1" smtClean="0"/>
              <a:t>екі</a:t>
            </a:r>
            <a:r>
              <a:rPr lang="ru-RU" dirty="0" smtClean="0"/>
              <a:t> </a:t>
            </a:r>
            <a:r>
              <a:rPr lang="ru-RU" dirty="0" err="1" smtClean="0"/>
              <a:t>жұмыс</a:t>
            </a:r>
            <a:r>
              <a:rPr lang="ru-RU" dirty="0" smtClean="0"/>
              <a:t> </a:t>
            </a:r>
            <a:r>
              <a:rPr lang="ru-RU" dirty="0" err="1" smtClean="0"/>
              <a:t>күні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(2) </a:t>
            </a:r>
            <a:r>
              <a:rPr lang="ru-RU" dirty="0" err="1" smtClean="0"/>
              <a:t>жеті</a:t>
            </a:r>
            <a:r>
              <a:rPr lang="ru-RU" dirty="0" smtClean="0"/>
              <a:t> </a:t>
            </a:r>
            <a:r>
              <a:rPr lang="ru-RU" dirty="0" err="1" smtClean="0"/>
              <a:t>жұмыс</a:t>
            </a:r>
            <a:r>
              <a:rPr lang="ru-RU" dirty="0" smtClean="0"/>
              <a:t> </a:t>
            </a:r>
            <a:r>
              <a:rPr lang="ru-RU" dirty="0" err="1" smtClean="0"/>
              <a:t>күні</a:t>
            </a:r>
            <a:r>
              <a:rPr lang="ru-RU" dirty="0" smtClean="0"/>
              <a:t>  </a:t>
            </a:r>
          </a:p>
          <a:p>
            <a:r>
              <a:rPr lang="ru-RU" dirty="0" err="1" smtClean="0"/>
              <a:t>Сауалға</a:t>
            </a:r>
            <a:r>
              <a:rPr lang="ru-RU" dirty="0" smtClean="0"/>
              <a:t> бас редактор (редактор), </a:t>
            </a:r>
            <a:r>
              <a:rPr lang="ru-RU" dirty="0" err="1" smtClean="0"/>
              <a:t>уәкілетті</a:t>
            </a:r>
            <a:r>
              <a:rPr lang="ru-RU" dirty="0" smtClean="0"/>
              <a:t> </a:t>
            </a:r>
            <a:r>
              <a:rPr lang="ru-RU" dirty="0" err="1" smtClean="0"/>
              <a:t>тұлға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аккредиттелген</a:t>
            </a:r>
            <a:r>
              <a:rPr lang="ru-RU" dirty="0" smtClean="0"/>
              <a:t> журналист </a:t>
            </a:r>
            <a:r>
              <a:rPr lang="ru-RU" dirty="0" err="1" smtClean="0"/>
              <a:t>қол</a:t>
            </a:r>
            <a:r>
              <a:rPr lang="ru-RU" dirty="0" smtClean="0"/>
              <a:t> </a:t>
            </a:r>
            <a:r>
              <a:rPr lang="ru-RU" dirty="0" err="1" smtClean="0"/>
              <a:t>қоя</a:t>
            </a:r>
            <a:r>
              <a:rPr lang="ru-RU" dirty="0" smtClean="0"/>
              <a:t> </a:t>
            </a:r>
            <a:r>
              <a:rPr lang="ru-RU" dirty="0" err="1" smtClean="0"/>
              <a:t>алады</a:t>
            </a:r>
            <a:r>
              <a:rPr lang="ru-RU" dirty="0" smtClean="0"/>
              <a:t>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7415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МАҢЫЗДЫ!!!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6015" y="1044700"/>
            <a:ext cx="6871725" cy="3664919"/>
          </a:xfrm>
        </p:spPr>
        <p:txBody>
          <a:bodyPr>
            <a:noAutofit/>
          </a:bodyPr>
          <a:lstStyle/>
          <a:p>
            <a:r>
              <a:rPr lang="ru-RU" sz="2400" dirty="0" smtClean="0"/>
              <a:t>Телефон </a:t>
            </a:r>
            <a:r>
              <a:rPr lang="ru-RU" sz="2400" dirty="0" err="1" smtClean="0"/>
              <a:t>арқылы</a:t>
            </a:r>
            <a:r>
              <a:rPr lang="ru-RU" sz="2400" dirty="0" smtClean="0"/>
              <a:t> </a:t>
            </a:r>
            <a:r>
              <a:rPr lang="ru-RU" sz="2400" dirty="0" err="1" smtClean="0"/>
              <a:t>сауал</a:t>
            </a:r>
            <a:r>
              <a:rPr lang="ru-RU" sz="2400" dirty="0" smtClean="0"/>
              <a:t> </a:t>
            </a:r>
            <a:r>
              <a:rPr lang="ru-RU" sz="2400" dirty="0" err="1" smtClean="0"/>
              <a:t>қою</a:t>
            </a:r>
            <a:r>
              <a:rPr lang="ru-RU" sz="2400" dirty="0" smtClean="0"/>
              <a:t> </a:t>
            </a:r>
            <a:r>
              <a:rPr lang="ru-RU" sz="2400" dirty="0" err="1" smtClean="0"/>
              <a:t>талаптары</a:t>
            </a:r>
            <a:r>
              <a:rPr lang="ru-RU" sz="2400" dirty="0" smtClean="0"/>
              <a:t> – </a:t>
            </a:r>
            <a:r>
              <a:rPr lang="ru-RU" sz="2400" dirty="0" err="1" smtClean="0"/>
              <a:t>өзін</a:t>
            </a:r>
            <a:r>
              <a:rPr lang="ru-RU" sz="2400" dirty="0" smtClean="0"/>
              <a:t> </a:t>
            </a:r>
            <a:r>
              <a:rPr lang="ru-RU" sz="2400" dirty="0" err="1" smtClean="0"/>
              <a:t>таныстыру</a:t>
            </a:r>
            <a:r>
              <a:rPr lang="ru-RU" sz="2400" dirty="0" smtClean="0"/>
              <a:t> </a:t>
            </a:r>
            <a:r>
              <a:rPr lang="ru-RU" sz="2400" dirty="0" err="1" smtClean="0"/>
              <a:t>және</a:t>
            </a:r>
            <a:r>
              <a:rPr lang="ru-RU" sz="2400" dirty="0" smtClean="0"/>
              <a:t> </a:t>
            </a:r>
            <a:r>
              <a:rPr lang="ru-RU" sz="2400" dirty="0" err="1" smtClean="0"/>
              <a:t>аудиожазба</a:t>
            </a:r>
            <a:r>
              <a:rPr lang="ru-RU" sz="2400" dirty="0" smtClean="0"/>
              <a:t> </a:t>
            </a:r>
            <a:r>
              <a:rPr lang="ru-RU" sz="2400" dirty="0" err="1" smtClean="0"/>
              <a:t>турасында</a:t>
            </a:r>
            <a:r>
              <a:rPr lang="ru-RU" sz="2400" dirty="0" smtClean="0"/>
              <a:t> </a:t>
            </a:r>
            <a:r>
              <a:rPr lang="ru-RU" sz="2400" dirty="0" err="1" smtClean="0"/>
              <a:t>хабарлау</a:t>
            </a:r>
            <a:r>
              <a:rPr lang="ru-RU" sz="2400" dirty="0" smtClean="0"/>
              <a:t> </a:t>
            </a:r>
            <a:r>
              <a:rPr lang="kk-KZ" sz="2400" dirty="0" smtClean="0"/>
              <a:t> </a:t>
            </a:r>
            <a:endParaRPr lang="en-US" sz="2400" dirty="0" smtClean="0"/>
          </a:p>
          <a:p>
            <a:r>
              <a:rPr lang="ru-RU" sz="2400" dirty="0" smtClean="0"/>
              <a:t>БАҚ </a:t>
            </a:r>
            <a:r>
              <a:rPr lang="ru-RU" sz="2400" dirty="0" err="1" smtClean="0"/>
              <a:t>сауалы</a:t>
            </a:r>
            <a:r>
              <a:rPr lang="ru-RU" sz="2400" dirty="0" smtClean="0"/>
              <a:t> </a:t>
            </a:r>
            <a:r>
              <a:rPr lang="ru-RU" sz="2400" dirty="0" err="1" smtClean="0"/>
              <a:t>бойынша</a:t>
            </a:r>
            <a:r>
              <a:rPr lang="ru-RU" sz="2400" dirty="0" smtClean="0"/>
              <a:t> </a:t>
            </a:r>
            <a:r>
              <a:rPr lang="ru-RU" sz="2400" dirty="0" err="1" smtClean="0"/>
              <a:t>ақпарат</a:t>
            </a:r>
            <a:r>
              <a:rPr lang="ru-RU" sz="2400" dirty="0" smtClean="0"/>
              <a:t> </a:t>
            </a:r>
            <a:r>
              <a:rPr lang="ru-RU" sz="2400" dirty="0" err="1" smtClean="0"/>
              <a:t>беруден</a:t>
            </a:r>
            <a:r>
              <a:rPr lang="ru-RU" sz="2400" dirty="0" smtClean="0"/>
              <a:t> бас </a:t>
            </a:r>
            <a:r>
              <a:rPr lang="ru-RU" sz="2400" dirty="0" err="1" smtClean="0"/>
              <a:t>тартуға</a:t>
            </a:r>
            <a:r>
              <a:rPr lang="ru-RU" sz="2400" dirty="0"/>
              <a:t> </a:t>
            </a:r>
            <a:r>
              <a:rPr lang="ru-RU" sz="2400" dirty="0" err="1" smtClean="0"/>
              <a:t>болатын</a:t>
            </a:r>
            <a:r>
              <a:rPr lang="ru-RU" sz="2400" dirty="0" smtClean="0"/>
              <a:t> </a:t>
            </a:r>
            <a:r>
              <a:rPr lang="ru-RU" sz="2400" dirty="0" err="1" smtClean="0"/>
              <a:t>негіздердің</a:t>
            </a:r>
            <a:r>
              <a:rPr lang="ru-RU" sz="2400" dirty="0" smtClean="0"/>
              <a:t> </a:t>
            </a:r>
            <a:r>
              <a:rPr lang="ru-RU" sz="2400" dirty="0" err="1" smtClean="0"/>
              <a:t>қысқа</a:t>
            </a:r>
            <a:r>
              <a:rPr lang="ru-RU" sz="2400" dirty="0" smtClean="0"/>
              <a:t> да </a:t>
            </a:r>
            <a:r>
              <a:rPr lang="ru-RU" sz="2400" dirty="0" err="1" smtClean="0"/>
              <a:t>нақты</a:t>
            </a:r>
            <a:r>
              <a:rPr lang="ru-RU" sz="2400" dirty="0" smtClean="0"/>
              <a:t> </a:t>
            </a:r>
            <a:r>
              <a:rPr lang="ru-RU" sz="2400" dirty="0" err="1" smtClean="0"/>
              <a:t>тізімі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БАҚ </a:t>
            </a:r>
            <a:r>
              <a:rPr lang="ru-RU" sz="2400" dirty="0" err="1" smtClean="0"/>
              <a:t>сауалы</a:t>
            </a:r>
            <a:r>
              <a:rPr lang="ru-RU" sz="2400" dirty="0" smtClean="0"/>
              <a:t> </a:t>
            </a:r>
            <a:r>
              <a:rPr lang="ru-RU" sz="2400" dirty="0" err="1" smtClean="0"/>
              <a:t>бойынша</a:t>
            </a:r>
            <a:r>
              <a:rPr lang="ru-RU" sz="2400" dirty="0" smtClean="0"/>
              <a:t> </a:t>
            </a:r>
            <a:r>
              <a:rPr lang="ru-RU" sz="2400" dirty="0" err="1" smtClean="0"/>
              <a:t>ақпаратты</a:t>
            </a:r>
            <a:r>
              <a:rPr lang="ru-RU" sz="2400" dirty="0" smtClean="0"/>
              <a:t> </a:t>
            </a:r>
            <a:r>
              <a:rPr lang="ru-RU" sz="2400" dirty="0" err="1" smtClean="0"/>
              <a:t>бермегені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немесе</a:t>
            </a:r>
            <a:r>
              <a:rPr lang="ru-RU" sz="2400" dirty="0" smtClean="0"/>
              <a:t> </a:t>
            </a:r>
            <a:r>
              <a:rPr lang="ru-RU" sz="2400" dirty="0" err="1" smtClean="0"/>
              <a:t>уақытында</a:t>
            </a:r>
            <a:r>
              <a:rPr lang="ru-RU" sz="2400" dirty="0" smtClean="0"/>
              <a:t> </a:t>
            </a:r>
            <a:r>
              <a:rPr lang="ru-RU" sz="2400" dirty="0" err="1"/>
              <a:t>б</a:t>
            </a:r>
            <a:r>
              <a:rPr lang="ru-RU" sz="2400" dirty="0" err="1" smtClean="0"/>
              <a:t>ермегені</a:t>
            </a:r>
            <a:r>
              <a:rPr lang="ru-RU" sz="2400" dirty="0" smtClean="0"/>
              <a:t> </a:t>
            </a:r>
            <a:r>
              <a:rPr lang="ru-RU" sz="2400" dirty="0" err="1" smtClean="0"/>
              <a:t>үшін</a:t>
            </a:r>
            <a:r>
              <a:rPr lang="ru-RU" sz="2400" dirty="0" smtClean="0"/>
              <a:t> </a:t>
            </a:r>
            <a:r>
              <a:rPr lang="ru-RU" sz="2400" dirty="0" err="1" smtClean="0"/>
              <a:t>лауазымды</a:t>
            </a:r>
            <a:r>
              <a:rPr lang="ru-RU" sz="2400" dirty="0" smtClean="0"/>
              <a:t> </a:t>
            </a:r>
            <a:r>
              <a:rPr lang="ru-RU" sz="2400" dirty="0" err="1" smtClean="0"/>
              <a:t>тұлғалардың</a:t>
            </a:r>
            <a:r>
              <a:rPr lang="ru-RU" sz="2400" dirty="0" smtClean="0"/>
              <a:t> </a:t>
            </a:r>
            <a:r>
              <a:rPr lang="ru-RU" sz="2400" dirty="0" err="1" smtClean="0"/>
              <a:t>жауапкершілігі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БАҚ </a:t>
            </a:r>
            <a:r>
              <a:rPr lang="ru-RU" sz="2400" dirty="0" err="1" smtClean="0"/>
              <a:t>сауалдарының</a:t>
            </a:r>
            <a:r>
              <a:rPr lang="ru-RU" sz="2400" dirty="0" smtClean="0"/>
              <a:t> </a:t>
            </a:r>
            <a:r>
              <a:rPr lang="ru-RU" sz="2400" dirty="0" err="1" smtClean="0"/>
              <a:t>жобалық</a:t>
            </a:r>
            <a:r>
              <a:rPr lang="ru-RU" sz="2400" dirty="0" smtClean="0"/>
              <a:t> </a:t>
            </a:r>
            <a:r>
              <a:rPr lang="ru-RU" sz="2400" dirty="0" err="1" smtClean="0"/>
              <a:t>ұлгілері</a:t>
            </a:r>
            <a:r>
              <a:rPr lang="ru-RU" sz="2400" dirty="0" smtClean="0"/>
              <a:t>. Мониторинг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52099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3340" y="2964"/>
            <a:ext cx="7940660" cy="3946094"/>
          </a:xfrm>
        </p:spPr>
        <p:txBody>
          <a:bodyPr anchor="b"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#</a:t>
            </a:r>
            <a:r>
              <a:rPr lang="ru-RU" sz="7200" b="1" dirty="0" smtClean="0">
                <a:solidFill>
                  <a:schemeClr val="bg1"/>
                </a:solidFill>
              </a:rPr>
              <a:t>2.</a:t>
            </a:r>
            <a:r>
              <a:rPr lang="ru-RU" sz="4000" dirty="0" smtClean="0"/>
              <a:t> </a:t>
            </a:r>
          </a:p>
          <a:p>
            <a:r>
              <a:rPr lang="ru-RU" sz="4000" b="1" dirty="0" smtClean="0"/>
              <a:t>БАҚ-та </a:t>
            </a:r>
          </a:p>
          <a:p>
            <a:r>
              <a:rPr lang="ru-RU" sz="4000" b="1" dirty="0" smtClean="0"/>
              <a:t>ҮШІНШІ ТҰЛҒАНЫҢ </a:t>
            </a:r>
          </a:p>
          <a:p>
            <a:r>
              <a:rPr lang="ru-RU" sz="4000" b="1" dirty="0" smtClean="0"/>
              <a:t>БЕЙНЕСІН ПАЙДАЛАНУ </a:t>
            </a:r>
          </a:p>
          <a:p>
            <a:r>
              <a:rPr lang="ru-RU" sz="4000" b="1" dirty="0" smtClean="0"/>
              <a:t>ЕРЕЖЕСІ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94514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3940</TotalTime>
  <Words>7396</Words>
  <Application>Microsoft Macintosh PowerPoint</Application>
  <PresentationFormat>Экран (16:9)</PresentationFormat>
  <Paragraphs>501</Paragraphs>
  <Slides>46</Slides>
  <Notes>46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9" baseType="lpstr">
      <vt:lpstr>Arial</vt:lpstr>
      <vt:lpstr>Calibri</vt:lpstr>
      <vt:lpstr>Office Theme</vt:lpstr>
      <vt:lpstr>журналистер мен редакторлар  нені білуі керек?</vt:lpstr>
      <vt:lpstr>ЗАҢ НЕ ТУРАЛЫ?</vt:lpstr>
      <vt:lpstr>БАҚ-қа қатысты АСА МАҢЫЗДЫӨЗГЕРІСТЕР:</vt:lpstr>
      <vt:lpstr>БАҚ-қа қатысты АСА МАҢЫЗДЫ ӨЗГЕРІСТЕР:</vt:lpstr>
      <vt:lpstr>Презентация PowerPoint</vt:lpstr>
      <vt:lpstr>ҚАЛАЙ БОЛҒАН ЕДІ?</vt:lpstr>
      <vt:lpstr>ҚАНДАЙ БОЛДЫ?</vt:lpstr>
      <vt:lpstr>МАҢЫЗДЫ!!!</vt:lpstr>
      <vt:lpstr>Презентация PowerPoint</vt:lpstr>
      <vt:lpstr>ҚАЛАЙ БОЛҒАН ЕДІ?</vt:lpstr>
      <vt:lpstr>ҚАНДАЙ БОЛДЫ?</vt:lpstr>
      <vt:lpstr>Презентация PowerPoint</vt:lpstr>
      <vt:lpstr>ҚАЛАЙ БОЛҒАН ЕДІ?</vt:lpstr>
      <vt:lpstr>ҚАНДАЙ БОЛДЫ?</vt:lpstr>
      <vt:lpstr>МАҢЫЗДЫ!!!</vt:lpstr>
      <vt:lpstr>Презентация PowerPoint</vt:lpstr>
      <vt:lpstr>ҚАЛАЙ БОЛҒАН ЕДІ?</vt:lpstr>
      <vt:lpstr>ҚАНДАЙ БОЛДЫ?</vt:lpstr>
      <vt:lpstr>ҚАНДАЙ БОЛДЫ?</vt:lpstr>
      <vt:lpstr>ҚАНДАЙ БОЛДЫ?</vt:lpstr>
      <vt:lpstr>МАҢЫЗДЫ!!!</vt:lpstr>
      <vt:lpstr>Презентация PowerPoint</vt:lpstr>
      <vt:lpstr>ҚАЛАЙ БОЛҒАН ЕДІ?</vt:lpstr>
      <vt:lpstr>ҚАНДАЙ БОЛДЫ?</vt:lpstr>
      <vt:lpstr>Презентация PowerPoint</vt:lpstr>
      <vt:lpstr>ҚАЛАЙ БОЛҒАН ЕДІ?</vt:lpstr>
      <vt:lpstr>ҚАНДАЙ БОЛДЫ?</vt:lpstr>
      <vt:lpstr>Презентация PowerPoint</vt:lpstr>
      <vt:lpstr>ҚАЛАЙ БОЛҒАН ЕДІ?</vt:lpstr>
      <vt:lpstr>ҚАНДАЙ БОЛДЫ?</vt:lpstr>
      <vt:lpstr>МАҢЫЗДЫ!!!</vt:lpstr>
      <vt:lpstr>Презентация PowerPoint</vt:lpstr>
      <vt:lpstr>ҚАЛАЙ БОЛҒАН ЕДІ?</vt:lpstr>
      <vt:lpstr>ҚАНДАЙ БОЛДЫ?</vt:lpstr>
      <vt:lpstr>Презентация PowerPoint</vt:lpstr>
      <vt:lpstr>ҚАЛАЙ БОЛҒАН ЕДІ?</vt:lpstr>
      <vt:lpstr>ҚАНДАЙ БОЛДЫ?</vt:lpstr>
      <vt:lpstr>Презентация PowerPoint</vt:lpstr>
      <vt:lpstr>ҚАЛАЙ БОЛҒАН ЕДІ?</vt:lpstr>
      <vt:lpstr>ҚАНДАЙ БОЛДЫ?</vt:lpstr>
      <vt:lpstr>Презентация PowerPoint</vt:lpstr>
      <vt:lpstr>ҚАЛАЙ БОЛҒАН ЕДІ?</vt:lpstr>
      <vt:lpstr>ҚАНДАЙ БОЛДЫ?</vt:lpstr>
      <vt:lpstr>БАҚ ТУРАЛЫ ЗАҢНЫҢ ӨЗГЕ ДЕ ЖАҢА ЕРЕЖЕЛЕРІ:  </vt:lpstr>
      <vt:lpstr>ҚОСЫМША  МАТЕРИАЛДАР</vt:lpstr>
      <vt:lpstr>Назарларыңызға көп рахмет!</vt:lpstr>
    </vt:vector>
  </TitlesOfParts>
  <Company>Microsoft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пользователь Microsoft Office</cp:lastModifiedBy>
  <cp:revision>456</cp:revision>
  <dcterms:created xsi:type="dcterms:W3CDTF">2013-08-21T19:17:07Z</dcterms:created>
  <dcterms:modified xsi:type="dcterms:W3CDTF">2018-02-26T07:09:16Z</dcterms:modified>
</cp:coreProperties>
</file>